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av" ContentType="audio/x-wav"/>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6"/>
  </p:notesMasterIdLst>
  <p:sldIdLst>
    <p:sldId id="256" r:id="rId2"/>
    <p:sldId id="268" r:id="rId3"/>
    <p:sldId id="279" r:id="rId4"/>
    <p:sldId id="281" r:id="rId5"/>
    <p:sldId id="265" r:id="rId6"/>
    <p:sldId id="258" r:id="rId7"/>
    <p:sldId id="282" r:id="rId8"/>
    <p:sldId id="270" r:id="rId9"/>
    <p:sldId id="260" r:id="rId10"/>
    <p:sldId id="261" r:id="rId11"/>
    <p:sldId id="271" r:id="rId12"/>
    <p:sldId id="283" r:id="rId13"/>
    <p:sldId id="262" r:id="rId14"/>
    <p:sldId id="275" r:id="rId15"/>
    <p:sldId id="263" r:id="rId16"/>
    <p:sldId id="266" r:id="rId17"/>
    <p:sldId id="276" r:id="rId18"/>
    <p:sldId id="277" r:id="rId19"/>
    <p:sldId id="285" r:id="rId20"/>
    <p:sldId id="267" r:id="rId21"/>
    <p:sldId id="273" r:id="rId22"/>
    <p:sldId id="274" r:id="rId23"/>
    <p:sldId id="272" r:id="rId24"/>
    <p:sldId id="280" r:id="rId2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Style moyen 2 - Accentuation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8A107856-5554-42FB-B03E-39F5DBC370BA}" styleName="Style moyen 4 - Accentuation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72833802-FEF1-4C79-8D5D-14CF1EAF98D9}" styleName="Style léger 2 - Accentuation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16" autoAdjust="0"/>
    <p:restoredTop sz="94660"/>
  </p:normalViewPr>
  <p:slideViewPr>
    <p:cSldViewPr snapToGrid="0">
      <p:cViewPr varScale="1">
        <p:scale>
          <a:sx n="105" d="100"/>
          <a:sy n="105" d="100"/>
        </p:scale>
        <p:origin x="834" y="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CA"/>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EB6D35F-30F2-44F4-AAAE-83A820B2B35A}" type="datetimeFigureOut">
              <a:rPr lang="en-CA" smtClean="0"/>
              <a:t>2025-02-23</a:t>
            </a:fld>
            <a:endParaRPr lang="en-CA"/>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CA"/>
          </a:p>
        </p:txBody>
      </p:sp>
      <p:sp>
        <p:nvSpPr>
          <p:cNvPr id="5" name="Espace réservé des 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CA"/>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CA"/>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52396CC-8C20-4AAC-895D-97B66324E593}" type="slidenum">
              <a:rPr lang="en-CA" smtClean="0"/>
              <a:t>‹N°›</a:t>
            </a:fld>
            <a:endParaRPr lang="en-CA"/>
          </a:p>
        </p:txBody>
      </p:sp>
    </p:spTree>
    <p:extLst>
      <p:ext uri="{BB962C8B-B14F-4D97-AF65-F5344CB8AC3E}">
        <p14:creationId xmlns:p14="http://schemas.microsoft.com/office/powerpoint/2010/main" val="272370123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en-CA" dirty="0"/>
          </a:p>
        </p:txBody>
      </p:sp>
      <p:sp>
        <p:nvSpPr>
          <p:cNvPr id="4" name="Espace réservé du numéro de diapositive 3"/>
          <p:cNvSpPr>
            <a:spLocks noGrp="1"/>
          </p:cNvSpPr>
          <p:nvPr>
            <p:ph type="sldNum" sz="quarter" idx="5"/>
          </p:nvPr>
        </p:nvSpPr>
        <p:spPr/>
        <p:txBody>
          <a:bodyPr/>
          <a:lstStyle/>
          <a:p>
            <a:fld id="{652396CC-8C20-4AAC-895D-97B66324E593}" type="slidenum">
              <a:rPr lang="en-CA" smtClean="0"/>
              <a:t>1</a:t>
            </a:fld>
            <a:endParaRPr lang="en-CA"/>
          </a:p>
        </p:txBody>
      </p:sp>
    </p:spTree>
    <p:extLst>
      <p:ext uri="{BB962C8B-B14F-4D97-AF65-F5344CB8AC3E}">
        <p14:creationId xmlns:p14="http://schemas.microsoft.com/office/powerpoint/2010/main" val="79424794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C2018F8-D475-3C28-E4BC-6C09C10D17C4}"/>
              </a:ext>
            </a:extLst>
          </p:cNvPr>
          <p:cNvSpPr>
            <a:spLocks noGrp="1"/>
          </p:cNvSpPr>
          <p:nvPr>
            <p:ph type="ctrTitle"/>
          </p:nvPr>
        </p:nvSpPr>
        <p:spPr>
          <a:xfrm>
            <a:off x="1524000" y="1122363"/>
            <a:ext cx="9144000" cy="2387600"/>
          </a:xfrm>
        </p:spPr>
        <p:txBody>
          <a:bodyPr anchor="b"/>
          <a:lstStyle>
            <a:lvl1pPr algn="ctr">
              <a:defRPr sz="6000"/>
            </a:lvl1pPr>
          </a:lstStyle>
          <a:p>
            <a:r>
              <a:rPr lang="fr-FR"/>
              <a:t>Modifiez le style du titre</a:t>
            </a:r>
            <a:endParaRPr lang="en-CA"/>
          </a:p>
        </p:txBody>
      </p:sp>
      <p:sp>
        <p:nvSpPr>
          <p:cNvPr id="3" name="Sous-titre 2">
            <a:extLst>
              <a:ext uri="{FF2B5EF4-FFF2-40B4-BE49-F238E27FC236}">
                <a16:creationId xmlns:a16="http://schemas.microsoft.com/office/drawing/2014/main" id="{86842525-7211-B288-2BDF-61FEB652218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endParaRPr lang="en-CA"/>
          </a:p>
        </p:txBody>
      </p:sp>
      <p:sp>
        <p:nvSpPr>
          <p:cNvPr id="4" name="Espace réservé de la date 3">
            <a:extLst>
              <a:ext uri="{FF2B5EF4-FFF2-40B4-BE49-F238E27FC236}">
                <a16:creationId xmlns:a16="http://schemas.microsoft.com/office/drawing/2014/main" id="{5227579C-3954-15E1-FD9C-D3A5B75705BC}"/>
              </a:ext>
            </a:extLst>
          </p:cNvPr>
          <p:cNvSpPr>
            <a:spLocks noGrp="1"/>
          </p:cNvSpPr>
          <p:nvPr>
            <p:ph type="dt" sz="half" idx="10"/>
          </p:nvPr>
        </p:nvSpPr>
        <p:spPr/>
        <p:txBody>
          <a:bodyPr/>
          <a:lstStyle/>
          <a:p>
            <a:fld id="{F70C9FA8-6E95-4F9D-916B-98042848A2CB}" type="datetimeFigureOut">
              <a:rPr lang="en-CA" smtClean="0"/>
              <a:t>2025-02-23</a:t>
            </a:fld>
            <a:endParaRPr lang="en-CA"/>
          </a:p>
        </p:txBody>
      </p:sp>
      <p:sp>
        <p:nvSpPr>
          <p:cNvPr id="5" name="Espace réservé du pied de page 4">
            <a:extLst>
              <a:ext uri="{FF2B5EF4-FFF2-40B4-BE49-F238E27FC236}">
                <a16:creationId xmlns:a16="http://schemas.microsoft.com/office/drawing/2014/main" id="{E01F9A5C-4757-9579-5368-4266602F6167}"/>
              </a:ext>
            </a:extLst>
          </p:cNvPr>
          <p:cNvSpPr>
            <a:spLocks noGrp="1"/>
          </p:cNvSpPr>
          <p:nvPr>
            <p:ph type="ftr" sz="quarter" idx="11"/>
          </p:nvPr>
        </p:nvSpPr>
        <p:spPr/>
        <p:txBody>
          <a:bodyPr/>
          <a:lstStyle/>
          <a:p>
            <a:endParaRPr lang="en-CA"/>
          </a:p>
        </p:txBody>
      </p:sp>
      <p:sp>
        <p:nvSpPr>
          <p:cNvPr id="6" name="Espace réservé du numéro de diapositive 5">
            <a:extLst>
              <a:ext uri="{FF2B5EF4-FFF2-40B4-BE49-F238E27FC236}">
                <a16:creationId xmlns:a16="http://schemas.microsoft.com/office/drawing/2014/main" id="{DB377DF1-BC37-3300-45DF-7E6094711A1A}"/>
              </a:ext>
            </a:extLst>
          </p:cNvPr>
          <p:cNvSpPr>
            <a:spLocks noGrp="1"/>
          </p:cNvSpPr>
          <p:nvPr>
            <p:ph type="sldNum" sz="quarter" idx="12"/>
          </p:nvPr>
        </p:nvSpPr>
        <p:spPr/>
        <p:txBody>
          <a:bodyPr/>
          <a:lstStyle/>
          <a:p>
            <a:fld id="{C79CFED6-1EEF-488B-B415-B935917A3A95}" type="slidenum">
              <a:rPr lang="en-CA" smtClean="0"/>
              <a:t>‹N°›</a:t>
            </a:fld>
            <a:endParaRPr lang="en-CA"/>
          </a:p>
        </p:txBody>
      </p:sp>
    </p:spTree>
    <p:extLst>
      <p:ext uri="{BB962C8B-B14F-4D97-AF65-F5344CB8AC3E}">
        <p14:creationId xmlns:p14="http://schemas.microsoft.com/office/powerpoint/2010/main" val="897297308"/>
      </p:ext>
    </p:extLst>
  </p:cSld>
  <p:clrMapOvr>
    <a:masterClrMapping/>
  </p:clrMapOvr>
  <mc:AlternateContent xmlns:mc="http://schemas.openxmlformats.org/markup-compatibility/2006" xmlns:p14="http://schemas.microsoft.com/office/powerpoint/2010/main">
    <mc:Choice Requires="p14">
      <p:transition p14:dur="10" advTm="10000"/>
    </mc:Choice>
    <mc:Fallback xmlns="">
      <p:transition advTm="10000"/>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D74E99D-44DB-8E1F-C4CC-9D6F35D7A820}"/>
              </a:ext>
            </a:extLst>
          </p:cNvPr>
          <p:cNvSpPr>
            <a:spLocks noGrp="1"/>
          </p:cNvSpPr>
          <p:nvPr>
            <p:ph type="title"/>
          </p:nvPr>
        </p:nvSpPr>
        <p:spPr/>
        <p:txBody>
          <a:bodyPr/>
          <a:lstStyle/>
          <a:p>
            <a:r>
              <a:rPr lang="fr-FR"/>
              <a:t>Modifiez le style du titre</a:t>
            </a:r>
            <a:endParaRPr lang="en-CA"/>
          </a:p>
        </p:txBody>
      </p:sp>
      <p:sp>
        <p:nvSpPr>
          <p:cNvPr id="3" name="Espace réservé du texte vertical 2">
            <a:extLst>
              <a:ext uri="{FF2B5EF4-FFF2-40B4-BE49-F238E27FC236}">
                <a16:creationId xmlns:a16="http://schemas.microsoft.com/office/drawing/2014/main" id="{417EEC20-5A3F-8796-F7C1-D7E62926031C}"/>
              </a:ext>
            </a:extLst>
          </p:cNvPr>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CA"/>
          </a:p>
        </p:txBody>
      </p:sp>
      <p:sp>
        <p:nvSpPr>
          <p:cNvPr id="4" name="Espace réservé de la date 3">
            <a:extLst>
              <a:ext uri="{FF2B5EF4-FFF2-40B4-BE49-F238E27FC236}">
                <a16:creationId xmlns:a16="http://schemas.microsoft.com/office/drawing/2014/main" id="{212EECFB-5443-64C7-7433-2B6DBA822827}"/>
              </a:ext>
            </a:extLst>
          </p:cNvPr>
          <p:cNvSpPr>
            <a:spLocks noGrp="1"/>
          </p:cNvSpPr>
          <p:nvPr>
            <p:ph type="dt" sz="half" idx="10"/>
          </p:nvPr>
        </p:nvSpPr>
        <p:spPr/>
        <p:txBody>
          <a:bodyPr/>
          <a:lstStyle/>
          <a:p>
            <a:fld id="{F70C9FA8-6E95-4F9D-916B-98042848A2CB}" type="datetimeFigureOut">
              <a:rPr lang="en-CA" smtClean="0"/>
              <a:t>2025-02-23</a:t>
            </a:fld>
            <a:endParaRPr lang="en-CA"/>
          </a:p>
        </p:txBody>
      </p:sp>
      <p:sp>
        <p:nvSpPr>
          <p:cNvPr id="5" name="Espace réservé du pied de page 4">
            <a:extLst>
              <a:ext uri="{FF2B5EF4-FFF2-40B4-BE49-F238E27FC236}">
                <a16:creationId xmlns:a16="http://schemas.microsoft.com/office/drawing/2014/main" id="{145586BF-F568-E8C8-6627-7C09B4185DC7}"/>
              </a:ext>
            </a:extLst>
          </p:cNvPr>
          <p:cNvSpPr>
            <a:spLocks noGrp="1"/>
          </p:cNvSpPr>
          <p:nvPr>
            <p:ph type="ftr" sz="quarter" idx="11"/>
          </p:nvPr>
        </p:nvSpPr>
        <p:spPr/>
        <p:txBody>
          <a:bodyPr/>
          <a:lstStyle/>
          <a:p>
            <a:endParaRPr lang="en-CA"/>
          </a:p>
        </p:txBody>
      </p:sp>
      <p:sp>
        <p:nvSpPr>
          <p:cNvPr id="6" name="Espace réservé du numéro de diapositive 5">
            <a:extLst>
              <a:ext uri="{FF2B5EF4-FFF2-40B4-BE49-F238E27FC236}">
                <a16:creationId xmlns:a16="http://schemas.microsoft.com/office/drawing/2014/main" id="{19407B1E-6F14-0354-3B69-A6B88A97FEA9}"/>
              </a:ext>
            </a:extLst>
          </p:cNvPr>
          <p:cNvSpPr>
            <a:spLocks noGrp="1"/>
          </p:cNvSpPr>
          <p:nvPr>
            <p:ph type="sldNum" sz="quarter" idx="12"/>
          </p:nvPr>
        </p:nvSpPr>
        <p:spPr/>
        <p:txBody>
          <a:bodyPr/>
          <a:lstStyle/>
          <a:p>
            <a:fld id="{C79CFED6-1EEF-488B-B415-B935917A3A95}" type="slidenum">
              <a:rPr lang="en-CA" smtClean="0"/>
              <a:t>‹N°›</a:t>
            </a:fld>
            <a:endParaRPr lang="en-CA"/>
          </a:p>
        </p:txBody>
      </p:sp>
    </p:spTree>
    <p:extLst>
      <p:ext uri="{BB962C8B-B14F-4D97-AF65-F5344CB8AC3E}">
        <p14:creationId xmlns:p14="http://schemas.microsoft.com/office/powerpoint/2010/main" val="2833354628"/>
      </p:ext>
    </p:extLst>
  </p:cSld>
  <p:clrMapOvr>
    <a:masterClrMapping/>
  </p:clrMapOvr>
  <mc:AlternateContent xmlns:mc="http://schemas.openxmlformats.org/markup-compatibility/2006" xmlns:p14="http://schemas.microsoft.com/office/powerpoint/2010/main">
    <mc:Choice Requires="p14">
      <p:transition p14:dur="10" advTm="10000"/>
    </mc:Choice>
    <mc:Fallback xmlns="">
      <p:transition advTm="10000"/>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a:extLst>
              <a:ext uri="{FF2B5EF4-FFF2-40B4-BE49-F238E27FC236}">
                <a16:creationId xmlns:a16="http://schemas.microsoft.com/office/drawing/2014/main" id="{BAB66755-8B31-E010-174E-6B4C0B744DCB}"/>
              </a:ext>
            </a:extLst>
          </p:cNvPr>
          <p:cNvSpPr>
            <a:spLocks noGrp="1"/>
          </p:cNvSpPr>
          <p:nvPr>
            <p:ph type="title" orient="vert"/>
          </p:nvPr>
        </p:nvSpPr>
        <p:spPr>
          <a:xfrm>
            <a:off x="8724900" y="365125"/>
            <a:ext cx="2628900" cy="5811838"/>
          </a:xfrm>
        </p:spPr>
        <p:txBody>
          <a:bodyPr vert="eaVert"/>
          <a:lstStyle/>
          <a:p>
            <a:r>
              <a:rPr lang="fr-FR"/>
              <a:t>Modifiez le style du titre</a:t>
            </a:r>
            <a:endParaRPr lang="en-CA"/>
          </a:p>
        </p:txBody>
      </p:sp>
      <p:sp>
        <p:nvSpPr>
          <p:cNvPr id="3" name="Espace réservé du texte vertical 2">
            <a:extLst>
              <a:ext uri="{FF2B5EF4-FFF2-40B4-BE49-F238E27FC236}">
                <a16:creationId xmlns:a16="http://schemas.microsoft.com/office/drawing/2014/main" id="{0F290267-8607-6556-2A2F-82DCE87C822E}"/>
              </a:ext>
            </a:extLst>
          </p:cNvPr>
          <p:cNvSpPr>
            <a:spLocks noGrp="1"/>
          </p:cNvSpPr>
          <p:nvPr>
            <p:ph type="body" orient="vert" idx="1"/>
          </p:nvPr>
        </p:nvSpPr>
        <p:spPr>
          <a:xfrm>
            <a:off x="838200" y="365125"/>
            <a:ext cx="7734300" cy="5811838"/>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CA"/>
          </a:p>
        </p:txBody>
      </p:sp>
      <p:sp>
        <p:nvSpPr>
          <p:cNvPr id="4" name="Espace réservé de la date 3">
            <a:extLst>
              <a:ext uri="{FF2B5EF4-FFF2-40B4-BE49-F238E27FC236}">
                <a16:creationId xmlns:a16="http://schemas.microsoft.com/office/drawing/2014/main" id="{E90B8FBC-E4C6-0F0F-086B-8F6E82A22A15}"/>
              </a:ext>
            </a:extLst>
          </p:cNvPr>
          <p:cNvSpPr>
            <a:spLocks noGrp="1"/>
          </p:cNvSpPr>
          <p:nvPr>
            <p:ph type="dt" sz="half" idx="10"/>
          </p:nvPr>
        </p:nvSpPr>
        <p:spPr/>
        <p:txBody>
          <a:bodyPr/>
          <a:lstStyle/>
          <a:p>
            <a:fld id="{F70C9FA8-6E95-4F9D-916B-98042848A2CB}" type="datetimeFigureOut">
              <a:rPr lang="en-CA" smtClean="0"/>
              <a:t>2025-02-23</a:t>
            </a:fld>
            <a:endParaRPr lang="en-CA"/>
          </a:p>
        </p:txBody>
      </p:sp>
      <p:sp>
        <p:nvSpPr>
          <p:cNvPr id="5" name="Espace réservé du pied de page 4">
            <a:extLst>
              <a:ext uri="{FF2B5EF4-FFF2-40B4-BE49-F238E27FC236}">
                <a16:creationId xmlns:a16="http://schemas.microsoft.com/office/drawing/2014/main" id="{7298B0DE-8F49-DFFD-389A-0634527F7918}"/>
              </a:ext>
            </a:extLst>
          </p:cNvPr>
          <p:cNvSpPr>
            <a:spLocks noGrp="1"/>
          </p:cNvSpPr>
          <p:nvPr>
            <p:ph type="ftr" sz="quarter" idx="11"/>
          </p:nvPr>
        </p:nvSpPr>
        <p:spPr/>
        <p:txBody>
          <a:bodyPr/>
          <a:lstStyle/>
          <a:p>
            <a:endParaRPr lang="en-CA"/>
          </a:p>
        </p:txBody>
      </p:sp>
      <p:sp>
        <p:nvSpPr>
          <p:cNvPr id="6" name="Espace réservé du numéro de diapositive 5">
            <a:extLst>
              <a:ext uri="{FF2B5EF4-FFF2-40B4-BE49-F238E27FC236}">
                <a16:creationId xmlns:a16="http://schemas.microsoft.com/office/drawing/2014/main" id="{93E9D0AC-9C11-E923-E2CD-69A29F6E5342}"/>
              </a:ext>
            </a:extLst>
          </p:cNvPr>
          <p:cNvSpPr>
            <a:spLocks noGrp="1"/>
          </p:cNvSpPr>
          <p:nvPr>
            <p:ph type="sldNum" sz="quarter" idx="12"/>
          </p:nvPr>
        </p:nvSpPr>
        <p:spPr/>
        <p:txBody>
          <a:bodyPr/>
          <a:lstStyle/>
          <a:p>
            <a:fld id="{C79CFED6-1EEF-488B-B415-B935917A3A95}" type="slidenum">
              <a:rPr lang="en-CA" smtClean="0"/>
              <a:t>‹N°›</a:t>
            </a:fld>
            <a:endParaRPr lang="en-CA"/>
          </a:p>
        </p:txBody>
      </p:sp>
    </p:spTree>
    <p:extLst>
      <p:ext uri="{BB962C8B-B14F-4D97-AF65-F5344CB8AC3E}">
        <p14:creationId xmlns:p14="http://schemas.microsoft.com/office/powerpoint/2010/main" val="3432999995"/>
      </p:ext>
    </p:extLst>
  </p:cSld>
  <p:clrMapOvr>
    <a:masterClrMapping/>
  </p:clrMapOvr>
  <mc:AlternateContent xmlns:mc="http://schemas.openxmlformats.org/markup-compatibility/2006" xmlns:p14="http://schemas.microsoft.com/office/powerpoint/2010/main">
    <mc:Choice Requires="p14">
      <p:transition p14:dur="10" advTm="10000"/>
    </mc:Choice>
    <mc:Fallback xmlns="">
      <p:transition advTm="10000"/>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F02C245-2C3A-B776-3F8A-F966166ED1B8}"/>
              </a:ext>
            </a:extLst>
          </p:cNvPr>
          <p:cNvSpPr>
            <a:spLocks noGrp="1"/>
          </p:cNvSpPr>
          <p:nvPr>
            <p:ph type="title"/>
          </p:nvPr>
        </p:nvSpPr>
        <p:spPr/>
        <p:txBody>
          <a:bodyPr/>
          <a:lstStyle/>
          <a:p>
            <a:r>
              <a:rPr lang="fr-FR"/>
              <a:t>Modifiez le style du titre</a:t>
            </a:r>
            <a:endParaRPr lang="en-CA"/>
          </a:p>
        </p:txBody>
      </p:sp>
      <p:sp>
        <p:nvSpPr>
          <p:cNvPr id="3" name="Espace réservé du contenu 2">
            <a:extLst>
              <a:ext uri="{FF2B5EF4-FFF2-40B4-BE49-F238E27FC236}">
                <a16:creationId xmlns:a16="http://schemas.microsoft.com/office/drawing/2014/main" id="{92508F3E-E3E3-12A8-E7C4-444A54723A9C}"/>
              </a:ext>
            </a:extLst>
          </p:cNvPr>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CA"/>
          </a:p>
        </p:txBody>
      </p:sp>
      <p:sp>
        <p:nvSpPr>
          <p:cNvPr id="4" name="Espace réservé de la date 3">
            <a:extLst>
              <a:ext uri="{FF2B5EF4-FFF2-40B4-BE49-F238E27FC236}">
                <a16:creationId xmlns:a16="http://schemas.microsoft.com/office/drawing/2014/main" id="{A56C16D7-56A3-7D5F-6B8D-23ADCAA18B83}"/>
              </a:ext>
            </a:extLst>
          </p:cNvPr>
          <p:cNvSpPr>
            <a:spLocks noGrp="1"/>
          </p:cNvSpPr>
          <p:nvPr>
            <p:ph type="dt" sz="half" idx="10"/>
          </p:nvPr>
        </p:nvSpPr>
        <p:spPr/>
        <p:txBody>
          <a:bodyPr/>
          <a:lstStyle/>
          <a:p>
            <a:fld id="{F70C9FA8-6E95-4F9D-916B-98042848A2CB}" type="datetimeFigureOut">
              <a:rPr lang="en-CA" smtClean="0"/>
              <a:t>2025-02-23</a:t>
            </a:fld>
            <a:endParaRPr lang="en-CA"/>
          </a:p>
        </p:txBody>
      </p:sp>
      <p:sp>
        <p:nvSpPr>
          <p:cNvPr id="5" name="Espace réservé du pied de page 4">
            <a:extLst>
              <a:ext uri="{FF2B5EF4-FFF2-40B4-BE49-F238E27FC236}">
                <a16:creationId xmlns:a16="http://schemas.microsoft.com/office/drawing/2014/main" id="{FC716ADF-F2E2-2DAA-B5F0-ED7E54F7C668}"/>
              </a:ext>
            </a:extLst>
          </p:cNvPr>
          <p:cNvSpPr>
            <a:spLocks noGrp="1"/>
          </p:cNvSpPr>
          <p:nvPr>
            <p:ph type="ftr" sz="quarter" idx="11"/>
          </p:nvPr>
        </p:nvSpPr>
        <p:spPr/>
        <p:txBody>
          <a:bodyPr/>
          <a:lstStyle/>
          <a:p>
            <a:endParaRPr lang="en-CA"/>
          </a:p>
        </p:txBody>
      </p:sp>
      <p:sp>
        <p:nvSpPr>
          <p:cNvPr id="6" name="Espace réservé du numéro de diapositive 5">
            <a:extLst>
              <a:ext uri="{FF2B5EF4-FFF2-40B4-BE49-F238E27FC236}">
                <a16:creationId xmlns:a16="http://schemas.microsoft.com/office/drawing/2014/main" id="{7DD99766-9537-8466-9822-7870976FFBCF}"/>
              </a:ext>
            </a:extLst>
          </p:cNvPr>
          <p:cNvSpPr>
            <a:spLocks noGrp="1"/>
          </p:cNvSpPr>
          <p:nvPr>
            <p:ph type="sldNum" sz="quarter" idx="12"/>
          </p:nvPr>
        </p:nvSpPr>
        <p:spPr/>
        <p:txBody>
          <a:bodyPr/>
          <a:lstStyle/>
          <a:p>
            <a:fld id="{C79CFED6-1EEF-488B-B415-B935917A3A95}" type="slidenum">
              <a:rPr lang="en-CA" smtClean="0"/>
              <a:t>‹N°›</a:t>
            </a:fld>
            <a:endParaRPr lang="en-CA"/>
          </a:p>
        </p:txBody>
      </p:sp>
    </p:spTree>
    <p:extLst>
      <p:ext uri="{BB962C8B-B14F-4D97-AF65-F5344CB8AC3E}">
        <p14:creationId xmlns:p14="http://schemas.microsoft.com/office/powerpoint/2010/main" val="3947697048"/>
      </p:ext>
    </p:extLst>
  </p:cSld>
  <p:clrMapOvr>
    <a:masterClrMapping/>
  </p:clrMapOvr>
  <mc:AlternateContent xmlns:mc="http://schemas.openxmlformats.org/markup-compatibility/2006" xmlns:p14="http://schemas.microsoft.com/office/powerpoint/2010/main">
    <mc:Choice Requires="p14">
      <p:transition p14:dur="10" advTm="10000"/>
    </mc:Choice>
    <mc:Fallback xmlns="">
      <p:transition advTm="10000"/>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9174AE1-E4C1-8C14-830C-64D1687A9437}"/>
              </a:ext>
            </a:extLst>
          </p:cNvPr>
          <p:cNvSpPr>
            <a:spLocks noGrp="1"/>
          </p:cNvSpPr>
          <p:nvPr>
            <p:ph type="title"/>
          </p:nvPr>
        </p:nvSpPr>
        <p:spPr>
          <a:xfrm>
            <a:off x="831850" y="1709738"/>
            <a:ext cx="10515600" cy="2852737"/>
          </a:xfrm>
        </p:spPr>
        <p:txBody>
          <a:bodyPr anchor="b"/>
          <a:lstStyle>
            <a:lvl1pPr>
              <a:defRPr sz="6000"/>
            </a:lvl1pPr>
          </a:lstStyle>
          <a:p>
            <a:r>
              <a:rPr lang="fr-FR"/>
              <a:t>Modifiez le style du titre</a:t>
            </a:r>
            <a:endParaRPr lang="en-CA"/>
          </a:p>
        </p:txBody>
      </p:sp>
      <p:sp>
        <p:nvSpPr>
          <p:cNvPr id="3" name="Espace réservé du texte 2">
            <a:extLst>
              <a:ext uri="{FF2B5EF4-FFF2-40B4-BE49-F238E27FC236}">
                <a16:creationId xmlns:a16="http://schemas.microsoft.com/office/drawing/2014/main" id="{60EF5CA8-45B5-80AF-E1B0-E437A9F5B286}"/>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fr-FR"/>
              <a:t>Cliquez pour modifier les styles du texte du masque</a:t>
            </a:r>
          </a:p>
        </p:txBody>
      </p:sp>
      <p:sp>
        <p:nvSpPr>
          <p:cNvPr id="4" name="Espace réservé de la date 3">
            <a:extLst>
              <a:ext uri="{FF2B5EF4-FFF2-40B4-BE49-F238E27FC236}">
                <a16:creationId xmlns:a16="http://schemas.microsoft.com/office/drawing/2014/main" id="{EEA3D47E-1784-5FAE-F8F7-9852F0A3FE07}"/>
              </a:ext>
            </a:extLst>
          </p:cNvPr>
          <p:cNvSpPr>
            <a:spLocks noGrp="1"/>
          </p:cNvSpPr>
          <p:nvPr>
            <p:ph type="dt" sz="half" idx="10"/>
          </p:nvPr>
        </p:nvSpPr>
        <p:spPr/>
        <p:txBody>
          <a:bodyPr/>
          <a:lstStyle/>
          <a:p>
            <a:fld id="{F70C9FA8-6E95-4F9D-916B-98042848A2CB}" type="datetimeFigureOut">
              <a:rPr lang="en-CA" smtClean="0"/>
              <a:t>2025-02-23</a:t>
            </a:fld>
            <a:endParaRPr lang="en-CA"/>
          </a:p>
        </p:txBody>
      </p:sp>
      <p:sp>
        <p:nvSpPr>
          <p:cNvPr id="5" name="Espace réservé du pied de page 4">
            <a:extLst>
              <a:ext uri="{FF2B5EF4-FFF2-40B4-BE49-F238E27FC236}">
                <a16:creationId xmlns:a16="http://schemas.microsoft.com/office/drawing/2014/main" id="{08DE0119-A6D0-EFED-9B11-2E2D5C6595EF}"/>
              </a:ext>
            </a:extLst>
          </p:cNvPr>
          <p:cNvSpPr>
            <a:spLocks noGrp="1"/>
          </p:cNvSpPr>
          <p:nvPr>
            <p:ph type="ftr" sz="quarter" idx="11"/>
          </p:nvPr>
        </p:nvSpPr>
        <p:spPr/>
        <p:txBody>
          <a:bodyPr/>
          <a:lstStyle/>
          <a:p>
            <a:endParaRPr lang="en-CA"/>
          </a:p>
        </p:txBody>
      </p:sp>
      <p:sp>
        <p:nvSpPr>
          <p:cNvPr id="6" name="Espace réservé du numéro de diapositive 5">
            <a:extLst>
              <a:ext uri="{FF2B5EF4-FFF2-40B4-BE49-F238E27FC236}">
                <a16:creationId xmlns:a16="http://schemas.microsoft.com/office/drawing/2014/main" id="{084479BF-92FA-4A58-B9FA-EBED344A6FDE}"/>
              </a:ext>
            </a:extLst>
          </p:cNvPr>
          <p:cNvSpPr>
            <a:spLocks noGrp="1"/>
          </p:cNvSpPr>
          <p:nvPr>
            <p:ph type="sldNum" sz="quarter" idx="12"/>
          </p:nvPr>
        </p:nvSpPr>
        <p:spPr/>
        <p:txBody>
          <a:bodyPr/>
          <a:lstStyle/>
          <a:p>
            <a:fld id="{C79CFED6-1EEF-488B-B415-B935917A3A95}" type="slidenum">
              <a:rPr lang="en-CA" smtClean="0"/>
              <a:t>‹N°›</a:t>
            </a:fld>
            <a:endParaRPr lang="en-CA"/>
          </a:p>
        </p:txBody>
      </p:sp>
    </p:spTree>
    <p:extLst>
      <p:ext uri="{BB962C8B-B14F-4D97-AF65-F5344CB8AC3E}">
        <p14:creationId xmlns:p14="http://schemas.microsoft.com/office/powerpoint/2010/main" val="2517062256"/>
      </p:ext>
    </p:extLst>
  </p:cSld>
  <p:clrMapOvr>
    <a:masterClrMapping/>
  </p:clrMapOvr>
  <mc:AlternateContent xmlns:mc="http://schemas.openxmlformats.org/markup-compatibility/2006" xmlns:p14="http://schemas.microsoft.com/office/powerpoint/2010/main">
    <mc:Choice Requires="p14">
      <p:transition p14:dur="10" advTm="10000"/>
    </mc:Choice>
    <mc:Fallback xmlns="">
      <p:transition advTm="10000"/>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F9DA3F0-6A9B-B364-EE5E-C95F9FC71C77}"/>
              </a:ext>
            </a:extLst>
          </p:cNvPr>
          <p:cNvSpPr>
            <a:spLocks noGrp="1"/>
          </p:cNvSpPr>
          <p:nvPr>
            <p:ph type="title"/>
          </p:nvPr>
        </p:nvSpPr>
        <p:spPr/>
        <p:txBody>
          <a:bodyPr/>
          <a:lstStyle/>
          <a:p>
            <a:r>
              <a:rPr lang="fr-FR"/>
              <a:t>Modifiez le style du titre</a:t>
            </a:r>
            <a:endParaRPr lang="en-CA"/>
          </a:p>
        </p:txBody>
      </p:sp>
      <p:sp>
        <p:nvSpPr>
          <p:cNvPr id="3" name="Espace réservé du contenu 2">
            <a:extLst>
              <a:ext uri="{FF2B5EF4-FFF2-40B4-BE49-F238E27FC236}">
                <a16:creationId xmlns:a16="http://schemas.microsoft.com/office/drawing/2014/main" id="{7DB970AA-9C45-3EAB-1764-65C03E7F40B3}"/>
              </a:ext>
            </a:extLst>
          </p:cNvPr>
          <p:cNvSpPr>
            <a:spLocks noGrp="1"/>
          </p:cNvSpPr>
          <p:nvPr>
            <p:ph sz="half" idx="1"/>
          </p:nvPr>
        </p:nvSpPr>
        <p:spPr>
          <a:xfrm>
            <a:off x="838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CA"/>
          </a:p>
        </p:txBody>
      </p:sp>
      <p:sp>
        <p:nvSpPr>
          <p:cNvPr id="4" name="Espace réservé du contenu 3">
            <a:extLst>
              <a:ext uri="{FF2B5EF4-FFF2-40B4-BE49-F238E27FC236}">
                <a16:creationId xmlns:a16="http://schemas.microsoft.com/office/drawing/2014/main" id="{7A13C05C-76E9-7C13-598F-88BB87FB267F}"/>
              </a:ext>
            </a:extLst>
          </p:cNvPr>
          <p:cNvSpPr>
            <a:spLocks noGrp="1"/>
          </p:cNvSpPr>
          <p:nvPr>
            <p:ph sz="half" idx="2"/>
          </p:nvPr>
        </p:nvSpPr>
        <p:spPr>
          <a:xfrm>
            <a:off x="6172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CA"/>
          </a:p>
        </p:txBody>
      </p:sp>
      <p:sp>
        <p:nvSpPr>
          <p:cNvPr id="5" name="Espace réservé de la date 4">
            <a:extLst>
              <a:ext uri="{FF2B5EF4-FFF2-40B4-BE49-F238E27FC236}">
                <a16:creationId xmlns:a16="http://schemas.microsoft.com/office/drawing/2014/main" id="{B5994CBA-9E9F-D86D-E2B5-6E9D569092A1}"/>
              </a:ext>
            </a:extLst>
          </p:cNvPr>
          <p:cNvSpPr>
            <a:spLocks noGrp="1"/>
          </p:cNvSpPr>
          <p:nvPr>
            <p:ph type="dt" sz="half" idx="10"/>
          </p:nvPr>
        </p:nvSpPr>
        <p:spPr/>
        <p:txBody>
          <a:bodyPr/>
          <a:lstStyle/>
          <a:p>
            <a:fld id="{F70C9FA8-6E95-4F9D-916B-98042848A2CB}" type="datetimeFigureOut">
              <a:rPr lang="en-CA" smtClean="0"/>
              <a:t>2025-02-23</a:t>
            </a:fld>
            <a:endParaRPr lang="en-CA"/>
          </a:p>
        </p:txBody>
      </p:sp>
      <p:sp>
        <p:nvSpPr>
          <p:cNvPr id="6" name="Espace réservé du pied de page 5">
            <a:extLst>
              <a:ext uri="{FF2B5EF4-FFF2-40B4-BE49-F238E27FC236}">
                <a16:creationId xmlns:a16="http://schemas.microsoft.com/office/drawing/2014/main" id="{5EFC641C-000C-EEDE-F4C6-2BE66377EB24}"/>
              </a:ext>
            </a:extLst>
          </p:cNvPr>
          <p:cNvSpPr>
            <a:spLocks noGrp="1"/>
          </p:cNvSpPr>
          <p:nvPr>
            <p:ph type="ftr" sz="quarter" idx="11"/>
          </p:nvPr>
        </p:nvSpPr>
        <p:spPr/>
        <p:txBody>
          <a:bodyPr/>
          <a:lstStyle/>
          <a:p>
            <a:endParaRPr lang="en-CA"/>
          </a:p>
        </p:txBody>
      </p:sp>
      <p:sp>
        <p:nvSpPr>
          <p:cNvPr id="7" name="Espace réservé du numéro de diapositive 6">
            <a:extLst>
              <a:ext uri="{FF2B5EF4-FFF2-40B4-BE49-F238E27FC236}">
                <a16:creationId xmlns:a16="http://schemas.microsoft.com/office/drawing/2014/main" id="{B97A1F34-C3DB-DF30-412B-61E2E675AC4A}"/>
              </a:ext>
            </a:extLst>
          </p:cNvPr>
          <p:cNvSpPr>
            <a:spLocks noGrp="1"/>
          </p:cNvSpPr>
          <p:nvPr>
            <p:ph type="sldNum" sz="quarter" idx="12"/>
          </p:nvPr>
        </p:nvSpPr>
        <p:spPr/>
        <p:txBody>
          <a:bodyPr/>
          <a:lstStyle/>
          <a:p>
            <a:fld id="{C79CFED6-1EEF-488B-B415-B935917A3A95}" type="slidenum">
              <a:rPr lang="en-CA" smtClean="0"/>
              <a:t>‹N°›</a:t>
            </a:fld>
            <a:endParaRPr lang="en-CA"/>
          </a:p>
        </p:txBody>
      </p:sp>
    </p:spTree>
    <p:extLst>
      <p:ext uri="{BB962C8B-B14F-4D97-AF65-F5344CB8AC3E}">
        <p14:creationId xmlns:p14="http://schemas.microsoft.com/office/powerpoint/2010/main" val="3158363062"/>
      </p:ext>
    </p:extLst>
  </p:cSld>
  <p:clrMapOvr>
    <a:masterClrMapping/>
  </p:clrMapOvr>
  <mc:AlternateContent xmlns:mc="http://schemas.openxmlformats.org/markup-compatibility/2006" xmlns:p14="http://schemas.microsoft.com/office/powerpoint/2010/main">
    <mc:Choice Requires="p14">
      <p:transition p14:dur="10" advTm="10000"/>
    </mc:Choice>
    <mc:Fallback xmlns="">
      <p:transition advTm="10000"/>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AB1DC4F-AFD1-AEAB-BE42-E0136784F5A3}"/>
              </a:ext>
            </a:extLst>
          </p:cNvPr>
          <p:cNvSpPr>
            <a:spLocks noGrp="1"/>
          </p:cNvSpPr>
          <p:nvPr>
            <p:ph type="title"/>
          </p:nvPr>
        </p:nvSpPr>
        <p:spPr>
          <a:xfrm>
            <a:off x="839788" y="365125"/>
            <a:ext cx="10515600" cy="1325563"/>
          </a:xfrm>
        </p:spPr>
        <p:txBody>
          <a:bodyPr/>
          <a:lstStyle/>
          <a:p>
            <a:r>
              <a:rPr lang="fr-FR"/>
              <a:t>Modifiez le style du titre</a:t>
            </a:r>
            <a:endParaRPr lang="en-CA"/>
          </a:p>
        </p:txBody>
      </p:sp>
      <p:sp>
        <p:nvSpPr>
          <p:cNvPr id="3" name="Espace réservé du texte 2">
            <a:extLst>
              <a:ext uri="{FF2B5EF4-FFF2-40B4-BE49-F238E27FC236}">
                <a16:creationId xmlns:a16="http://schemas.microsoft.com/office/drawing/2014/main" id="{D5B17FB1-BDAF-5CE1-2CBF-FDD19D04022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Espace réservé du contenu 3">
            <a:extLst>
              <a:ext uri="{FF2B5EF4-FFF2-40B4-BE49-F238E27FC236}">
                <a16:creationId xmlns:a16="http://schemas.microsoft.com/office/drawing/2014/main" id="{6FB88C45-9CE1-40E4-58D8-266F821386A6}"/>
              </a:ext>
            </a:extLst>
          </p:cNvPr>
          <p:cNvSpPr>
            <a:spLocks noGrp="1"/>
          </p:cNvSpPr>
          <p:nvPr>
            <p:ph sz="half" idx="2"/>
          </p:nvPr>
        </p:nvSpPr>
        <p:spPr>
          <a:xfrm>
            <a:off x="839788" y="2505075"/>
            <a:ext cx="5157787"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CA"/>
          </a:p>
        </p:txBody>
      </p:sp>
      <p:sp>
        <p:nvSpPr>
          <p:cNvPr id="5" name="Espace réservé du texte 4">
            <a:extLst>
              <a:ext uri="{FF2B5EF4-FFF2-40B4-BE49-F238E27FC236}">
                <a16:creationId xmlns:a16="http://schemas.microsoft.com/office/drawing/2014/main" id="{4AB5DD56-ABC2-B9CC-12C4-7EF3CA97B33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Espace réservé du contenu 5">
            <a:extLst>
              <a:ext uri="{FF2B5EF4-FFF2-40B4-BE49-F238E27FC236}">
                <a16:creationId xmlns:a16="http://schemas.microsoft.com/office/drawing/2014/main" id="{84CE29A8-23B7-7DDA-76FE-F3BE0B829CD8}"/>
              </a:ext>
            </a:extLst>
          </p:cNvPr>
          <p:cNvSpPr>
            <a:spLocks noGrp="1"/>
          </p:cNvSpPr>
          <p:nvPr>
            <p:ph sz="quarter" idx="4"/>
          </p:nvPr>
        </p:nvSpPr>
        <p:spPr>
          <a:xfrm>
            <a:off x="6172200" y="2505075"/>
            <a:ext cx="5183188"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CA"/>
          </a:p>
        </p:txBody>
      </p:sp>
      <p:sp>
        <p:nvSpPr>
          <p:cNvPr id="7" name="Espace réservé de la date 6">
            <a:extLst>
              <a:ext uri="{FF2B5EF4-FFF2-40B4-BE49-F238E27FC236}">
                <a16:creationId xmlns:a16="http://schemas.microsoft.com/office/drawing/2014/main" id="{09A0CDBB-DC25-CEDE-DBD1-1A05FED2911C}"/>
              </a:ext>
            </a:extLst>
          </p:cNvPr>
          <p:cNvSpPr>
            <a:spLocks noGrp="1"/>
          </p:cNvSpPr>
          <p:nvPr>
            <p:ph type="dt" sz="half" idx="10"/>
          </p:nvPr>
        </p:nvSpPr>
        <p:spPr/>
        <p:txBody>
          <a:bodyPr/>
          <a:lstStyle/>
          <a:p>
            <a:fld id="{F70C9FA8-6E95-4F9D-916B-98042848A2CB}" type="datetimeFigureOut">
              <a:rPr lang="en-CA" smtClean="0"/>
              <a:t>2025-02-23</a:t>
            </a:fld>
            <a:endParaRPr lang="en-CA"/>
          </a:p>
        </p:txBody>
      </p:sp>
      <p:sp>
        <p:nvSpPr>
          <p:cNvPr id="8" name="Espace réservé du pied de page 7">
            <a:extLst>
              <a:ext uri="{FF2B5EF4-FFF2-40B4-BE49-F238E27FC236}">
                <a16:creationId xmlns:a16="http://schemas.microsoft.com/office/drawing/2014/main" id="{1D89BDC4-2920-D1C6-6DDD-85186C773F68}"/>
              </a:ext>
            </a:extLst>
          </p:cNvPr>
          <p:cNvSpPr>
            <a:spLocks noGrp="1"/>
          </p:cNvSpPr>
          <p:nvPr>
            <p:ph type="ftr" sz="quarter" idx="11"/>
          </p:nvPr>
        </p:nvSpPr>
        <p:spPr/>
        <p:txBody>
          <a:bodyPr/>
          <a:lstStyle/>
          <a:p>
            <a:endParaRPr lang="en-CA"/>
          </a:p>
        </p:txBody>
      </p:sp>
      <p:sp>
        <p:nvSpPr>
          <p:cNvPr id="9" name="Espace réservé du numéro de diapositive 8">
            <a:extLst>
              <a:ext uri="{FF2B5EF4-FFF2-40B4-BE49-F238E27FC236}">
                <a16:creationId xmlns:a16="http://schemas.microsoft.com/office/drawing/2014/main" id="{B7514E3B-8224-9B72-6B60-F528E2F2DD08}"/>
              </a:ext>
            </a:extLst>
          </p:cNvPr>
          <p:cNvSpPr>
            <a:spLocks noGrp="1"/>
          </p:cNvSpPr>
          <p:nvPr>
            <p:ph type="sldNum" sz="quarter" idx="12"/>
          </p:nvPr>
        </p:nvSpPr>
        <p:spPr/>
        <p:txBody>
          <a:bodyPr/>
          <a:lstStyle/>
          <a:p>
            <a:fld id="{C79CFED6-1EEF-488B-B415-B935917A3A95}" type="slidenum">
              <a:rPr lang="en-CA" smtClean="0"/>
              <a:t>‹N°›</a:t>
            </a:fld>
            <a:endParaRPr lang="en-CA"/>
          </a:p>
        </p:txBody>
      </p:sp>
    </p:spTree>
    <p:extLst>
      <p:ext uri="{BB962C8B-B14F-4D97-AF65-F5344CB8AC3E}">
        <p14:creationId xmlns:p14="http://schemas.microsoft.com/office/powerpoint/2010/main" val="1700301481"/>
      </p:ext>
    </p:extLst>
  </p:cSld>
  <p:clrMapOvr>
    <a:masterClrMapping/>
  </p:clrMapOvr>
  <mc:AlternateContent xmlns:mc="http://schemas.openxmlformats.org/markup-compatibility/2006" xmlns:p14="http://schemas.microsoft.com/office/powerpoint/2010/main">
    <mc:Choice Requires="p14">
      <p:transition p14:dur="10" advTm="10000"/>
    </mc:Choice>
    <mc:Fallback xmlns="">
      <p:transition advTm="10000"/>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4FB47B0-A1F3-6D66-CE69-229E8746EC09}"/>
              </a:ext>
            </a:extLst>
          </p:cNvPr>
          <p:cNvSpPr>
            <a:spLocks noGrp="1"/>
          </p:cNvSpPr>
          <p:nvPr>
            <p:ph type="title"/>
          </p:nvPr>
        </p:nvSpPr>
        <p:spPr/>
        <p:txBody>
          <a:bodyPr/>
          <a:lstStyle/>
          <a:p>
            <a:r>
              <a:rPr lang="fr-FR"/>
              <a:t>Modifiez le style du titre</a:t>
            </a:r>
            <a:endParaRPr lang="en-CA"/>
          </a:p>
        </p:txBody>
      </p:sp>
      <p:sp>
        <p:nvSpPr>
          <p:cNvPr id="3" name="Espace réservé de la date 2">
            <a:extLst>
              <a:ext uri="{FF2B5EF4-FFF2-40B4-BE49-F238E27FC236}">
                <a16:creationId xmlns:a16="http://schemas.microsoft.com/office/drawing/2014/main" id="{6CFAC8DA-770A-EEC6-39E4-53C60569032C}"/>
              </a:ext>
            </a:extLst>
          </p:cNvPr>
          <p:cNvSpPr>
            <a:spLocks noGrp="1"/>
          </p:cNvSpPr>
          <p:nvPr>
            <p:ph type="dt" sz="half" idx="10"/>
          </p:nvPr>
        </p:nvSpPr>
        <p:spPr/>
        <p:txBody>
          <a:bodyPr/>
          <a:lstStyle/>
          <a:p>
            <a:fld id="{F70C9FA8-6E95-4F9D-916B-98042848A2CB}" type="datetimeFigureOut">
              <a:rPr lang="en-CA" smtClean="0"/>
              <a:t>2025-02-23</a:t>
            </a:fld>
            <a:endParaRPr lang="en-CA"/>
          </a:p>
        </p:txBody>
      </p:sp>
      <p:sp>
        <p:nvSpPr>
          <p:cNvPr id="4" name="Espace réservé du pied de page 3">
            <a:extLst>
              <a:ext uri="{FF2B5EF4-FFF2-40B4-BE49-F238E27FC236}">
                <a16:creationId xmlns:a16="http://schemas.microsoft.com/office/drawing/2014/main" id="{2CBE83D3-B025-0120-51F1-DDCCC044D463}"/>
              </a:ext>
            </a:extLst>
          </p:cNvPr>
          <p:cNvSpPr>
            <a:spLocks noGrp="1"/>
          </p:cNvSpPr>
          <p:nvPr>
            <p:ph type="ftr" sz="quarter" idx="11"/>
          </p:nvPr>
        </p:nvSpPr>
        <p:spPr/>
        <p:txBody>
          <a:bodyPr/>
          <a:lstStyle/>
          <a:p>
            <a:endParaRPr lang="en-CA"/>
          </a:p>
        </p:txBody>
      </p:sp>
      <p:sp>
        <p:nvSpPr>
          <p:cNvPr id="5" name="Espace réservé du numéro de diapositive 4">
            <a:extLst>
              <a:ext uri="{FF2B5EF4-FFF2-40B4-BE49-F238E27FC236}">
                <a16:creationId xmlns:a16="http://schemas.microsoft.com/office/drawing/2014/main" id="{6316EE4C-53BE-FFA5-4537-A89318C67B6B}"/>
              </a:ext>
            </a:extLst>
          </p:cNvPr>
          <p:cNvSpPr>
            <a:spLocks noGrp="1"/>
          </p:cNvSpPr>
          <p:nvPr>
            <p:ph type="sldNum" sz="quarter" idx="12"/>
          </p:nvPr>
        </p:nvSpPr>
        <p:spPr/>
        <p:txBody>
          <a:bodyPr/>
          <a:lstStyle/>
          <a:p>
            <a:fld id="{C79CFED6-1EEF-488B-B415-B935917A3A95}" type="slidenum">
              <a:rPr lang="en-CA" smtClean="0"/>
              <a:t>‹N°›</a:t>
            </a:fld>
            <a:endParaRPr lang="en-CA"/>
          </a:p>
        </p:txBody>
      </p:sp>
    </p:spTree>
    <p:extLst>
      <p:ext uri="{BB962C8B-B14F-4D97-AF65-F5344CB8AC3E}">
        <p14:creationId xmlns:p14="http://schemas.microsoft.com/office/powerpoint/2010/main" val="3415189200"/>
      </p:ext>
    </p:extLst>
  </p:cSld>
  <p:clrMapOvr>
    <a:masterClrMapping/>
  </p:clrMapOvr>
  <mc:AlternateContent xmlns:mc="http://schemas.openxmlformats.org/markup-compatibility/2006" xmlns:p14="http://schemas.microsoft.com/office/powerpoint/2010/main">
    <mc:Choice Requires="p14">
      <p:transition p14:dur="10" advTm="10000"/>
    </mc:Choice>
    <mc:Fallback xmlns="">
      <p:transition advTm="10000"/>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id="{712CBB15-328A-EE81-8133-FA94D945741A}"/>
              </a:ext>
            </a:extLst>
          </p:cNvPr>
          <p:cNvSpPr>
            <a:spLocks noGrp="1"/>
          </p:cNvSpPr>
          <p:nvPr>
            <p:ph type="dt" sz="half" idx="10"/>
          </p:nvPr>
        </p:nvSpPr>
        <p:spPr/>
        <p:txBody>
          <a:bodyPr/>
          <a:lstStyle/>
          <a:p>
            <a:fld id="{F70C9FA8-6E95-4F9D-916B-98042848A2CB}" type="datetimeFigureOut">
              <a:rPr lang="en-CA" smtClean="0"/>
              <a:t>2025-02-23</a:t>
            </a:fld>
            <a:endParaRPr lang="en-CA"/>
          </a:p>
        </p:txBody>
      </p:sp>
      <p:sp>
        <p:nvSpPr>
          <p:cNvPr id="3" name="Espace réservé du pied de page 2">
            <a:extLst>
              <a:ext uri="{FF2B5EF4-FFF2-40B4-BE49-F238E27FC236}">
                <a16:creationId xmlns:a16="http://schemas.microsoft.com/office/drawing/2014/main" id="{73012F92-F78A-C625-077A-9A2920EE3B83}"/>
              </a:ext>
            </a:extLst>
          </p:cNvPr>
          <p:cNvSpPr>
            <a:spLocks noGrp="1"/>
          </p:cNvSpPr>
          <p:nvPr>
            <p:ph type="ftr" sz="quarter" idx="11"/>
          </p:nvPr>
        </p:nvSpPr>
        <p:spPr/>
        <p:txBody>
          <a:bodyPr/>
          <a:lstStyle/>
          <a:p>
            <a:endParaRPr lang="en-CA"/>
          </a:p>
        </p:txBody>
      </p:sp>
      <p:sp>
        <p:nvSpPr>
          <p:cNvPr id="4" name="Espace réservé du numéro de diapositive 3">
            <a:extLst>
              <a:ext uri="{FF2B5EF4-FFF2-40B4-BE49-F238E27FC236}">
                <a16:creationId xmlns:a16="http://schemas.microsoft.com/office/drawing/2014/main" id="{EA8E8F9B-45F2-29DA-057B-BB3D71FF6EE2}"/>
              </a:ext>
            </a:extLst>
          </p:cNvPr>
          <p:cNvSpPr>
            <a:spLocks noGrp="1"/>
          </p:cNvSpPr>
          <p:nvPr>
            <p:ph type="sldNum" sz="quarter" idx="12"/>
          </p:nvPr>
        </p:nvSpPr>
        <p:spPr/>
        <p:txBody>
          <a:bodyPr/>
          <a:lstStyle/>
          <a:p>
            <a:fld id="{C79CFED6-1EEF-488B-B415-B935917A3A95}" type="slidenum">
              <a:rPr lang="en-CA" smtClean="0"/>
              <a:t>‹N°›</a:t>
            </a:fld>
            <a:endParaRPr lang="en-CA"/>
          </a:p>
        </p:txBody>
      </p:sp>
    </p:spTree>
    <p:extLst>
      <p:ext uri="{BB962C8B-B14F-4D97-AF65-F5344CB8AC3E}">
        <p14:creationId xmlns:p14="http://schemas.microsoft.com/office/powerpoint/2010/main" val="68057001"/>
      </p:ext>
    </p:extLst>
  </p:cSld>
  <p:clrMapOvr>
    <a:masterClrMapping/>
  </p:clrMapOvr>
  <mc:AlternateContent xmlns:mc="http://schemas.openxmlformats.org/markup-compatibility/2006" xmlns:p14="http://schemas.microsoft.com/office/powerpoint/2010/main">
    <mc:Choice Requires="p14">
      <p:transition p14:dur="10" advTm="10000"/>
    </mc:Choice>
    <mc:Fallback xmlns="">
      <p:transition advTm="10000"/>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CB3415A-8F9E-2B10-7258-C27ADC277474}"/>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endParaRPr lang="en-CA"/>
          </a:p>
        </p:txBody>
      </p:sp>
      <p:sp>
        <p:nvSpPr>
          <p:cNvPr id="3" name="Espace réservé du contenu 2">
            <a:extLst>
              <a:ext uri="{FF2B5EF4-FFF2-40B4-BE49-F238E27FC236}">
                <a16:creationId xmlns:a16="http://schemas.microsoft.com/office/drawing/2014/main" id="{EAA131A7-B866-8320-A330-DF7998B1B89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CA"/>
          </a:p>
        </p:txBody>
      </p:sp>
      <p:sp>
        <p:nvSpPr>
          <p:cNvPr id="4" name="Espace réservé du texte 3">
            <a:extLst>
              <a:ext uri="{FF2B5EF4-FFF2-40B4-BE49-F238E27FC236}">
                <a16:creationId xmlns:a16="http://schemas.microsoft.com/office/drawing/2014/main" id="{D3201D5F-3A99-805C-DC20-3549469770D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51EA2C4D-4D02-7870-B406-E3301371B3A4}"/>
              </a:ext>
            </a:extLst>
          </p:cNvPr>
          <p:cNvSpPr>
            <a:spLocks noGrp="1"/>
          </p:cNvSpPr>
          <p:nvPr>
            <p:ph type="dt" sz="half" idx="10"/>
          </p:nvPr>
        </p:nvSpPr>
        <p:spPr/>
        <p:txBody>
          <a:bodyPr/>
          <a:lstStyle/>
          <a:p>
            <a:fld id="{F70C9FA8-6E95-4F9D-916B-98042848A2CB}" type="datetimeFigureOut">
              <a:rPr lang="en-CA" smtClean="0"/>
              <a:t>2025-02-23</a:t>
            </a:fld>
            <a:endParaRPr lang="en-CA"/>
          </a:p>
        </p:txBody>
      </p:sp>
      <p:sp>
        <p:nvSpPr>
          <p:cNvPr id="6" name="Espace réservé du pied de page 5">
            <a:extLst>
              <a:ext uri="{FF2B5EF4-FFF2-40B4-BE49-F238E27FC236}">
                <a16:creationId xmlns:a16="http://schemas.microsoft.com/office/drawing/2014/main" id="{939F66EF-B965-A6CF-48BD-31C4C5BD6F18}"/>
              </a:ext>
            </a:extLst>
          </p:cNvPr>
          <p:cNvSpPr>
            <a:spLocks noGrp="1"/>
          </p:cNvSpPr>
          <p:nvPr>
            <p:ph type="ftr" sz="quarter" idx="11"/>
          </p:nvPr>
        </p:nvSpPr>
        <p:spPr/>
        <p:txBody>
          <a:bodyPr/>
          <a:lstStyle/>
          <a:p>
            <a:endParaRPr lang="en-CA"/>
          </a:p>
        </p:txBody>
      </p:sp>
      <p:sp>
        <p:nvSpPr>
          <p:cNvPr id="7" name="Espace réservé du numéro de diapositive 6">
            <a:extLst>
              <a:ext uri="{FF2B5EF4-FFF2-40B4-BE49-F238E27FC236}">
                <a16:creationId xmlns:a16="http://schemas.microsoft.com/office/drawing/2014/main" id="{51E92A3F-69A0-C429-8A33-5A6A6A78D778}"/>
              </a:ext>
            </a:extLst>
          </p:cNvPr>
          <p:cNvSpPr>
            <a:spLocks noGrp="1"/>
          </p:cNvSpPr>
          <p:nvPr>
            <p:ph type="sldNum" sz="quarter" idx="12"/>
          </p:nvPr>
        </p:nvSpPr>
        <p:spPr/>
        <p:txBody>
          <a:bodyPr/>
          <a:lstStyle/>
          <a:p>
            <a:fld id="{C79CFED6-1EEF-488B-B415-B935917A3A95}" type="slidenum">
              <a:rPr lang="en-CA" smtClean="0"/>
              <a:t>‹N°›</a:t>
            </a:fld>
            <a:endParaRPr lang="en-CA"/>
          </a:p>
        </p:txBody>
      </p:sp>
    </p:spTree>
    <p:extLst>
      <p:ext uri="{BB962C8B-B14F-4D97-AF65-F5344CB8AC3E}">
        <p14:creationId xmlns:p14="http://schemas.microsoft.com/office/powerpoint/2010/main" val="2238289232"/>
      </p:ext>
    </p:extLst>
  </p:cSld>
  <p:clrMapOvr>
    <a:masterClrMapping/>
  </p:clrMapOvr>
  <mc:AlternateContent xmlns:mc="http://schemas.openxmlformats.org/markup-compatibility/2006" xmlns:p14="http://schemas.microsoft.com/office/powerpoint/2010/main">
    <mc:Choice Requires="p14">
      <p:transition p14:dur="10" advTm="10000"/>
    </mc:Choice>
    <mc:Fallback xmlns="">
      <p:transition advTm="10000"/>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2513A3A-BC87-2B01-3D1A-97D6DDE6B4FA}"/>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endParaRPr lang="en-CA"/>
          </a:p>
        </p:txBody>
      </p:sp>
      <p:sp>
        <p:nvSpPr>
          <p:cNvPr id="3" name="Espace réservé pour une image  2">
            <a:extLst>
              <a:ext uri="{FF2B5EF4-FFF2-40B4-BE49-F238E27FC236}">
                <a16:creationId xmlns:a16="http://schemas.microsoft.com/office/drawing/2014/main" id="{8B8A586A-FDDF-83B4-EB11-1AEDA152933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CA"/>
          </a:p>
        </p:txBody>
      </p:sp>
      <p:sp>
        <p:nvSpPr>
          <p:cNvPr id="4" name="Espace réservé du texte 3">
            <a:extLst>
              <a:ext uri="{FF2B5EF4-FFF2-40B4-BE49-F238E27FC236}">
                <a16:creationId xmlns:a16="http://schemas.microsoft.com/office/drawing/2014/main" id="{F3C264D8-4D28-2D70-92E3-699A69A5BD1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A20B20E9-940F-7832-5480-06F056548C0F}"/>
              </a:ext>
            </a:extLst>
          </p:cNvPr>
          <p:cNvSpPr>
            <a:spLocks noGrp="1"/>
          </p:cNvSpPr>
          <p:nvPr>
            <p:ph type="dt" sz="half" idx="10"/>
          </p:nvPr>
        </p:nvSpPr>
        <p:spPr/>
        <p:txBody>
          <a:bodyPr/>
          <a:lstStyle/>
          <a:p>
            <a:fld id="{F70C9FA8-6E95-4F9D-916B-98042848A2CB}" type="datetimeFigureOut">
              <a:rPr lang="en-CA" smtClean="0"/>
              <a:t>2025-02-23</a:t>
            </a:fld>
            <a:endParaRPr lang="en-CA"/>
          </a:p>
        </p:txBody>
      </p:sp>
      <p:sp>
        <p:nvSpPr>
          <p:cNvPr id="6" name="Espace réservé du pied de page 5">
            <a:extLst>
              <a:ext uri="{FF2B5EF4-FFF2-40B4-BE49-F238E27FC236}">
                <a16:creationId xmlns:a16="http://schemas.microsoft.com/office/drawing/2014/main" id="{252D4744-387C-897A-2731-B0267F578690}"/>
              </a:ext>
            </a:extLst>
          </p:cNvPr>
          <p:cNvSpPr>
            <a:spLocks noGrp="1"/>
          </p:cNvSpPr>
          <p:nvPr>
            <p:ph type="ftr" sz="quarter" idx="11"/>
          </p:nvPr>
        </p:nvSpPr>
        <p:spPr/>
        <p:txBody>
          <a:bodyPr/>
          <a:lstStyle/>
          <a:p>
            <a:endParaRPr lang="en-CA"/>
          </a:p>
        </p:txBody>
      </p:sp>
      <p:sp>
        <p:nvSpPr>
          <p:cNvPr id="7" name="Espace réservé du numéro de diapositive 6">
            <a:extLst>
              <a:ext uri="{FF2B5EF4-FFF2-40B4-BE49-F238E27FC236}">
                <a16:creationId xmlns:a16="http://schemas.microsoft.com/office/drawing/2014/main" id="{7FCF9720-B604-DC52-A92B-0D7D0886949C}"/>
              </a:ext>
            </a:extLst>
          </p:cNvPr>
          <p:cNvSpPr>
            <a:spLocks noGrp="1"/>
          </p:cNvSpPr>
          <p:nvPr>
            <p:ph type="sldNum" sz="quarter" idx="12"/>
          </p:nvPr>
        </p:nvSpPr>
        <p:spPr/>
        <p:txBody>
          <a:bodyPr/>
          <a:lstStyle/>
          <a:p>
            <a:fld id="{C79CFED6-1EEF-488B-B415-B935917A3A95}" type="slidenum">
              <a:rPr lang="en-CA" smtClean="0"/>
              <a:t>‹N°›</a:t>
            </a:fld>
            <a:endParaRPr lang="en-CA"/>
          </a:p>
        </p:txBody>
      </p:sp>
    </p:spTree>
    <p:extLst>
      <p:ext uri="{BB962C8B-B14F-4D97-AF65-F5344CB8AC3E}">
        <p14:creationId xmlns:p14="http://schemas.microsoft.com/office/powerpoint/2010/main" val="3481571473"/>
      </p:ext>
    </p:extLst>
  </p:cSld>
  <p:clrMapOvr>
    <a:masterClrMapping/>
  </p:clrMapOvr>
  <mc:AlternateContent xmlns:mc="http://schemas.openxmlformats.org/markup-compatibility/2006" xmlns:p14="http://schemas.microsoft.com/office/powerpoint/2010/main">
    <mc:Choice Requires="p14">
      <p:transition p14:dur="10" advTm="10000"/>
    </mc:Choice>
    <mc:Fallback xmlns="">
      <p:transition advTm="10000"/>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pattFill prst="pct40">
          <a:fgClr>
            <a:schemeClr val="accent2">
              <a:lumMod val="20000"/>
              <a:lumOff val="80000"/>
            </a:schemeClr>
          </a:fgClr>
          <a:bgClr>
            <a:schemeClr val="bg1"/>
          </a:bgClr>
        </a:pattFill>
        <a:effectLst/>
      </p:bgPr>
    </p:bg>
    <p:spTree>
      <p:nvGrpSpPr>
        <p:cNvPr id="1" name=""/>
        <p:cNvGrpSpPr/>
        <p:nvPr/>
      </p:nvGrpSpPr>
      <p:grpSpPr>
        <a:xfrm>
          <a:off x="0" y="0"/>
          <a:ext cx="0" cy="0"/>
          <a:chOff x="0" y="0"/>
          <a:chExt cx="0" cy="0"/>
        </a:xfrm>
      </p:grpSpPr>
      <p:sp>
        <p:nvSpPr>
          <p:cNvPr id="2" name="Espace réservé du titre 1">
            <a:extLst>
              <a:ext uri="{FF2B5EF4-FFF2-40B4-BE49-F238E27FC236}">
                <a16:creationId xmlns:a16="http://schemas.microsoft.com/office/drawing/2014/main" id="{94B5C63A-6636-2260-5891-DEB6F1422ED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a:t>Modifiez le style du titre</a:t>
            </a:r>
            <a:endParaRPr lang="en-CA"/>
          </a:p>
        </p:txBody>
      </p:sp>
      <p:sp>
        <p:nvSpPr>
          <p:cNvPr id="3" name="Espace réservé du texte 2">
            <a:extLst>
              <a:ext uri="{FF2B5EF4-FFF2-40B4-BE49-F238E27FC236}">
                <a16:creationId xmlns:a16="http://schemas.microsoft.com/office/drawing/2014/main" id="{3D9360C6-10C7-FEAA-697F-6A7AAC4D930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CA"/>
          </a:p>
        </p:txBody>
      </p:sp>
      <p:sp>
        <p:nvSpPr>
          <p:cNvPr id="4" name="Espace réservé de la date 3">
            <a:extLst>
              <a:ext uri="{FF2B5EF4-FFF2-40B4-BE49-F238E27FC236}">
                <a16:creationId xmlns:a16="http://schemas.microsoft.com/office/drawing/2014/main" id="{AEFF9CF4-C5AD-0DD3-D287-E0DFD246BEC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F70C9FA8-6E95-4F9D-916B-98042848A2CB}" type="datetimeFigureOut">
              <a:rPr lang="en-CA" smtClean="0"/>
              <a:t>2025-02-23</a:t>
            </a:fld>
            <a:endParaRPr lang="en-CA"/>
          </a:p>
        </p:txBody>
      </p:sp>
      <p:sp>
        <p:nvSpPr>
          <p:cNvPr id="5" name="Espace réservé du pied de page 4">
            <a:extLst>
              <a:ext uri="{FF2B5EF4-FFF2-40B4-BE49-F238E27FC236}">
                <a16:creationId xmlns:a16="http://schemas.microsoft.com/office/drawing/2014/main" id="{17E01FD0-F9DC-215E-89CC-FF554BC38C8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CA"/>
          </a:p>
        </p:txBody>
      </p:sp>
      <p:sp>
        <p:nvSpPr>
          <p:cNvPr id="6" name="Espace réservé du numéro de diapositive 5">
            <a:extLst>
              <a:ext uri="{FF2B5EF4-FFF2-40B4-BE49-F238E27FC236}">
                <a16:creationId xmlns:a16="http://schemas.microsoft.com/office/drawing/2014/main" id="{64F0B982-5EEA-C41A-5AB1-43BE2C10FE0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C79CFED6-1EEF-488B-B415-B935917A3A95}" type="slidenum">
              <a:rPr lang="en-CA" smtClean="0"/>
              <a:t>‹N°›</a:t>
            </a:fld>
            <a:endParaRPr lang="en-CA"/>
          </a:p>
        </p:txBody>
      </p:sp>
    </p:spTree>
    <p:extLst>
      <p:ext uri="{BB962C8B-B14F-4D97-AF65-F5344CB8AC3E}">
        <p14:creationId xmlns:p14="http://schemas.microsoft.com/office/powerpoint/2010/main" val="335320073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p14:dur="10" advTm="10000"/>
    </mc:Choice>
    <mc:Fallback xmlns="">
      <p:transition advTm="10000"/>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audio" Target="../media/audio1.wav"/><Relationship Id="rId3" Type="http://schemas.openxmlformats.org/officeDocument/2006/relationships/audio" Target="../media/audio1.wav"/><Relationship Id="rId7"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audio" Target="../media/audio2.wav"/><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3" name="Rectangle 52">
            <a:extLst>
              <a:ext uri="{FF2B5EF4-FFF2-40B4-BE49-F238E27FC236}">
                <a16:creationId xmlns:a16="http://schemas.microsoft.com/office/drawing/2014/main" id="{FC3D2873-2194-4FB0-BFBA-7E7EEB98486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Image 12">
            <a:extLst>
              <a:ext uri="{FF2B5EF4-FFF2-40B4-BE49-F238E27FC236}">
                <a16:creationId xmlns:a16="http://schemas.microsoft.com/office/drawing/2014/main" id="{5069FF87-BF69-D444-E1E1-8FC1236BDFBE}"/>
              </a:ext>
            </a:extLst>
          </p:cNvPr>
          <p:cNvPicPr>
            <a:picLocks noChangeAspect="1"/>
          </p:cNvPicPr>
          <p:nvPr/>
        </p:nvPicPr>
        <p:blipFill>
          <a:blip r:embed="rId4"/>
          <a:srcRect r="26511" b="1"/>
          <a:stretch/>
        </p:blipFill>
        <p:spPr>
          <a:xfrm>
            <a:off x="8529321" y="10"/>
            <a:ext cx="3662680" cy="3401558"/>
          </a:xfrm>
          <a:custGeom>
            <a:avLst/>
            <a:gdLst/>
            <a:ahLst/>
            <a:cxnLst/>
            <a:rect l="l" t="t" r="r" b="b"/>
            <a:pathLst>
              <a:path w="3662680" h="3401568">
                <a:moveTo>
                  <a:pt x="0" y="0"/>
                </a:moveTo>
                <a:lnTo>
                  <a:pt x="3662680" y="0"/>
                </a:lnTo>
                <a:lnTo>
                  <a:pt x="3662680" y="3401568"/>
                </a:lnTo>
                <a:lnTo>
                  <a:pt x="774527" y="3401568"/>
                </a:lnTo>
                <a:lnTo>
                  <a:pt x="769892" y="3133175"/>
                </a:lnTo>
                <a:cubicBezTo>
                  <a:pt x="732577" y="2055441"/>
                  <a:pt x="492520" y="1056020"/>
                  <a:pt x="104445" y="215033"/>
                </a:cubicBezTo>
                <a:close/>
              </a:path>
            </a:pathLst>
          </a:custGeom>
        </p:spPr>
      </p:pic>
      <p:pic>
        <p:nvPicPr>
          <p:cNvPr id="25" name="Image 24">
            <a:extLst>
              <a:ext uri="{FF2B5EF4-FFF2-40B4-BE49-F238E27FC236}">
                <a16:creationId xmlns:a16="http://schemas.microsoft.com/office/drawing/2014/main" id="{7870D608-D7BC-DB63-9E03-6918256DD8A6}"/>
              </a:ext>
            </a:extLst>
          </p:cNvPr>
          <p:cNvPicPr>
            <a:picLocks noChangeAspect="1"/>
          </p:cNvPicPr>
          <p:nvPr/>
        </p:nvPicPr>
        <p:blipFill>
          <a:blip r:embed="rId5"/>
          <a:srcRect r="-2" b="15383"/>
          <a:stretch/>
        </p:blipFill>
        <p:spPr>
          <a:xfrm>
            <a:off x="5115314" y="10"/>
            <a:ext cx="4118110" cy="3401558"/>
          </a:xfrm>
          <a:custGeom>
            <a:avLst/>
            <a:gdLst/>
            <a:ahLst/>
            <a:cxnLst/>
            <a:rect l="l" t="t" r="r" b="b"/>
            <a:pathLst>
              <a:path w="4118110" h="3401568">
                <a:moveTo>
                  <a:pt x="0" y="0"/>
                </a:moveTo>
                <a:lnTo>
                  <a:pt x="3343575" y="0"/>
                </a:lnTo>
                <a:lnTo>
                  <a:pt x="3448028" y="215050"/>
                </a:lnTo>
                <a:cubicBezTo>
                  <a:pt x="3836103" y="1056037"/>
                  <a:pt x="4076161" y="2055458"/>
                  <a:pt x="4113475" y="3133192"/>
                </a:cubicBezTo>
                <a:lnTo>
                  <a:pt x="4118110" y="3401568"/>
                </a:lnTo>
                <a:lnTo>
                  <a:pt x="801224" y="3401568"/>
                </a:lnTo>
                <a:lnTo>
                  <a:pt x="797493" y="3185579"/>
                </a:lnTo>
                <a:cubicBezTo>
                  <a:pt x="756786" y="2009870"/>
                  <a:pt x="474799" y="927359"/>
                  <a:pt x="22579" y="42066"/>
                </a:cubicBezTo>
                <a:close/>
              </a:path>
            </a:pathLst>
          </a:custGeom>
        </p:spPr>
      </p:pic>
      <p:pic>
        <p:nvPicPr>
          <p:cNvPr id="7" name="Image 6">
            <a:extLst>
              <a:ext uri="{FF2B5EF4-FFF2-40B4-BE49-F238E27FC236}">
                <a16:creationId xmlns:a16="http://schemas.microsoft.com/office/drawing/2014/main" id="{73568486-F929-B14A-6B5A-3D63E8B61019}"/>
              </a:ext>
            </a:extLst>
          </p:cNvPr>
          <p:cNvPicPr>
            <a:picLocks noChangeAspect="1"/>
          </p:cNvPicPr>
          <p:nvPr/>
        </p:nvPicPr>
        <p:blipFill>
          <a:blip r:embed="rId6"/>
          <a:srcRect t="37910" r="-1" b="-1"/>
          <a:stretch/>
        </p:blipFill>
        <p:spPr>
          <a:xfrm>
            <a:off x="5168353" y="3456432"/>
            <a:ext cx="7023646" cy="3401568"/>
          </a:xfrm>
          <a:custGeom>
            <a:avLst/>
            <a:gdLst/>
            <a:ahLst/>
            <a:cxnLst/>
            <a:rect l="l" t="t" r="r" b="b"/>
            <a:pathLst>
              <a:path w="7023646" h="3401568">
                <a:moveTo>
                  <a:pt x="749132" y="0"/>
                </a:moveTo>
                <a:lnTo>
                  <a:pt x="7023646" y="0"/>
                </a:lnTo>
                <a:lnTo>
                  <a:pt x="7023646" y="3401568"/>
                </a:lnTo>
                <a:lnTo>
                  <a:pt x="0" y="3401568"/>
                </a:lnTo>
                <a:lnTo>
                  <a:pt x="79008" y="3238906"/>
                </a:lnTo>
                <a:cubicBezTo>
                  <a:pt x="502362" y="2321466"/>
                  <a:pt x="749563" y="1215476"/>
                  <a:pt x="749563" y="24956"/>
                </a:cubicBezTo>
                <a:close/>
              </a:path>
            </a:pathLst>
          </a:custGeom>
        </p:spPr>
      </p:pic>
      <p:sp useBgFill="1">
        <p:nvSpPr>
          <p:cNvPr id="55" name="Freeform: Shape 54">
            <a:extLst>
              <a:ext uri="{FF2B5EF4-FFF2-40B4-BE49-F238E27FC236}">
                <a16:creationId xmlns:a16="http://schemas.microsoft.com/office/drawing/2014/main" id="{B228652A-FD81-4A3C-B164-2012BF4EEA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5927943" cy="6858000"/>
          </a:xfrm>
          <a:custGeom>
            <a:avLst/>
            <a:gdLst>
              <a:gd name="connsiteX0" fmla="*/ 0 w 5927943"/>
              <a:gd name="connsiteY0" fmla="*/ 0 h 6858000"/>
              <a:gd name="connsiteX1" fmla="*/ 5129522 w 5927943"/>
              <a:gd name="connsiteY1" fmla="*/ 0 h 6858000"/>
              <a:gd name="connsiteX2" fmla="*/ 5289639 w 5927943"/>
              <a:gd name="connsiteY2" fmla="*/ 323150 h 6858000"/>
              <a:gd name="connsiteX3" fmla="*/ 5927943 w 5927943"/>
              <a:gd name="connsiteY3" fmla="*/ 3476847 h 6858000"/>
              <a:gd name="connsiteX4" fmla="*/ 5289639 w 5927943"/>
              <a:gd name="connsiteY4" fmla="*/ 6630545 h 6858000"/>
              <a:gd name="connsiteX5" fmla="*/ 5176937 w 5927943"/>
              <a:gd name="connsiteY5" fmla="*/ 6858000 h 6858000"/>
              <a:gd name="connsiteX6" fmla="*/ 0 w 5927943"/>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927943" h="6858000">
                <a:moveTo>
                  <a:pt x="0" y="0"/>
                </a:moveTo>
                <a:lnTo>
                  <a:pt x="5129522" y="0"/>
                </a:lnTo>
                <a:lnTo>
                  <a:pt x="5289639" y="323150"/>
                </a:lnTo>
                <a:cubicBezTo>
                  <a:pt x="5692631" y="1223391"/>
                  <a:pt x="5927943" y="2308646"/>
                  <a:pt x="5927943" y="3476847"/>
                </a:cubicBezTo>
                <a:cubicBezTo>
                  <a:pt x="5927943" y="4645048"/>
                  <a:pt x="5692631" y="5730304"/>
                  <a:pt x="5289639" y="6630545"/>
                </a:cubicBezTo>
                <a:lnTo>
                  <a:pt x="5176937" y="6858000"/>
                </a:lnTo>
                <a:lnTo>
                  <a:pt x="0" y="6858000"/>
                </a:lnTo>
                <a:close/>
              </a:path>
            </a:pathLst>
          </a:custGeom>
          <a:ln w="9525">
            <a:solidFill>
              <a:srgbClr val="EFEFEF"/>
            </a:solidFill>
          </a:ln>
          <a:effectLst>
            <a:outerShdw blurRad="50800" dist="38100" algn="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useBgFill="1">
        <p:nvSpPr>
          <p:cNvPr id="57" name="Freeform: Shape 56">
            <a:extLst>
              <a:ext uri="{FF2B5EF4-FFF2-40B4-BE49-F238E27FC236}">
                <a16:creationId xmlns:a16="http://schemas.microsoft.com/office/drawing/2014/main" id="{FE8F25D8-4980-4C67-9E0C-7BE94C9CBF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5917310" cy="6858000"/>
          </a:xfrm>
          <a:custGeom>
            <a:avLst/>
            <a:gdLst>
              <a:gd name="connsiteX0" fmla="*/ 0 w 5917310"/>
              <a:gd name="connsiteY0" fmla="*/ 0 h 6858000"/>
              <a:gd name="connsiteX1" fmla="*/ 5118889 w 5917310"/>
              <a:gd name="connsiteY1" fmla="*/ 0 h 6858000"/>
              <a:gd name="connsiteX2" fmla="*/ 5279006 w 5917310"/>
              <a:gd name="connsiteY2" fmla="*/ 323150 h 6858000"/>
              <a:gd name="connsiteX3" fmla="*/ 5917310 w 5917310"/>
              <a:gd name="connsiteY3" fmla="*/ 3476847 h 6858000"/>
              <a:gd name="connsiteX4" fmla="*/ 5279006 w 5917310"/>
              <a:gd name="connsiteY4" fmla="*/ 6630545 h 6858000"/>
              <a:gd name="connsiteX5" fmla="*/ 5166304 w 5917310"/>
              <a:gd name="connsiteY5" fmla="*/ 6858000 h 6858000"/>
              <a:gd name="connsiteX6" fmla="*/ 0 w 5917310"/>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917310" h="6858000">
                <a:moveTo>
                  <a:pt x="0" y="0"/>
                </a:moveTo>
                <a:lnTo>
                  <a:pt x="5118889" y="0"/>
                </a:lnTo>
                <a:lnTo>
                  <a:pt x="5279006" y="323150"/>
                </a:lnTo>
                <a:cubicBezTo>
                  <a:pt x="5681998" y="1223391"/>
                  <a:pt x="5917310" y="2308646"/>
                  <a:pt x="5917310" y="3476847"/>
                </a:cubicBezTo>
                <a:cubicBezTo>
                  <a:pt x="5917310" y="4645048"/>
                  <a:pt x="5681998" y="5730304"/>
                  <a:pt x="5279006" y="6630545"/>
                </a:cubicBezTo>
                <a:lnTo>
                  <a:pt x="5166304" y="6858000"/>
                </a:lnTo>
                <a:lnTo>
                  <a:pt x="0" y="6858000"/>
                </a:ln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re 1">
            <a:extLst>
              <a:ext uri="{FF2B5EF4-FFF2-40B4-BE49-F238E27FC236}">
                <a16:creationId xmlns:a16="http://schemas.microsoft.com/office/drawing/2014/main" id="{28A13A13-3835-9C90-5170-F110E03189FB}"/>
              </a:ext>
            </a:extLst>
          </p:cNvPr>
          <p:cNvSpPr>
            <a:spLocks noGrp="1"/>
          </p:cNvSpPr>
          <p:nvPr>
            <p:ph type="ctrTitle"/>
          </p:nvPr>
        </p:nvSpPr>
        <p:spPr>
          <a:xfrm>
            <a:off x="414681" y="1242721"/>
            <a:ext cx="5478398" cy="2770632"/>
          </a:xfrm>
        </p:spPr>
        <p:txBody>
          <a:bodyPr>
            <a:normAutofit fontScale="90000"/>
          </a:bodyPr>
          <a:lstStyle/>
          <a:p>
            <a:pPr algn="l"/>
            <a:r>
              <a:rPr lang="fr-CA" sz="4600" b="1" kern="100" dirty="0">
                <a:solidFill>
                  <a:schemeClr val="accent1"/>
                </a:solidFill>
                <a:latin typeface="Aptos" panose="020B0004020202020204" pitchFamily="34" charset="0"/>
                <a:ea typeface="Calibri" panose="020F0502020204030204" pitchFamily="34" charset="0"/>
                <a:cs typeface="Times New Roman" panose="02020603050405020304" pitchFamily="18" charset="0"/>
              </a:rPr>
              <a:t>Plan</a:t>
            </a:r>
            <a:r>
              <a:rPr lang="fr-CA" sz="4600" b="1" kern="100" dirty="0">
                <a:solidFill>
                  <a:schemeClr val="accent1"/>
                </a:solidFill>
                <a:effectLst/>
                <a:latin typeface="Aptos" panose="020B0004020202020204" pitchFamily="34" charset="0"/>
                <a:ea typeface="Calibri" panose="020F0502020204030204" pitchFamily="34" charset="0"/>
                <a:cs typeface="Times New Roman" panose="02020603050405020304" pitchFamily="18" charset="0"/>
              </a:rPr>
              <a:t> de fusion-acquisition:</a:t>
            </a:r>
            <a:br>
              <a:rPr lang="fr-CA" sz="4600" b="1" kern="100" dirty="0">
                <a:solidFill>
                  <a:schemeClr val="accent1"/>
                </a:solidFill>
                <a:effectLst/>
                <a:latin typeface="Aptos" panose="020B0004020202020204" pitchFamily="34" charset="0"/>
                <a:ea typeface="Calibri" panose="020F0502020204030204" pitchFamily="34" charset="0"/>
                <a:cs typeface="Times New Roman" panose="02020603050405020304" pitchFamily="18" charset="0"/>
              </a:rPr>
            </a:br>
            <a:br>
              <a:rPr lang="fr-CA" sz="4600" b="1" kern="100" dirty="0">
                <a:solidFill>
                  <a:schemeClr val="accent1"/>
                </a:solidFill>
                <a:effectLst/>
                <a:latin typeface="Aptos" panose="020B0004020202020204" pitchFamily="34" charset="0"/>
                <a:ea typeface="Calibri" panose="020F0502020204030204" pitchFamily="34" charset="0"/>
                <a:cs typeface="Times New Roman" panose="02020603050405020304" pitchFamily="18" charset="0"/>
              </a:rPr>
            </a:br>
            <a:r>
              <a:rPr lang="fr-CA" sz="4600" b="1" kern="100" dirty="0">
                <a:solidFill>
                  <a:schemeClr val="accent1"/>
                </a:solidFill>
                <a:effectLst/>
                <a:latin typeface="Aptos" panose="020B0004020202020204" pitchFamily="34" charset="0"/>
                <a:ea typeface="Calibri" panose="020F0502020204030204" pitchFamily="34" charset="0"/>
                <a:cs typeface="Times New Roman" panose="02020603050405020304" pitchFamily="18" charset="0"/>
              </a:rPr>
              <a:t>Publicitaire &amp; Maison d’édition</a:t>
            </a:r>
            <a:endParaRPr lang="en-CA" sz="4600" dirty="0">
              <a:solidFill>
                <a:schemeClr val="accent1"/>
              </a:solidFill>
              <a:latin typeface="Aptos" panose="020B0004020202020204" pitchFamily="34" charset="0"/>
            </a:endParaRPr>
          </a:p>
        </p:txBody>
      </p:sp>
      <p:sp>
        <p:nvSpPr>
          <p:cNvPr id="3" name="Sous-titre 2">
            <a:extLst>
              <a:ext uri="{FF2B5EF4-FFF2-40B4-BE49-F238E27FC236}">
                <a16:creationId xmlns:a16="http://schemas.microsoft.com/office/drawing/2014/main" id="{114BA475-DE72-2900-ABA8-E99B0E7EE8FA}"/>
              </a:ext>
            </a:extLst>
          </p:cNvPr>
          <p:cNvSpPr>
            <a:spLocks noGrp="1"/>
          </p:cNvSpPr>
          <p:nvPr>
            <p:ph type="subTitle" idx="1"/>
          </p:nvPr>
        </p:nvSpPr>
        <p:spPr>
          <a:xfrm>
            <a:off x="438912" y="4690872"/>
            <a:ext cx="4919472" cy="1335024"/>
          </a:xfrm>
        </p:spPr>
        <p:txBody>
          <a:bodyPr>
            <a:normAutofit/>
          </a:bodyPr>
          <a:lstStyle/>
          <a:p>
            <a:pPr algn="l"/>
            <a:r>
              <a:rPr lang="en-CA" i="1" dirty="0">
                <a:solidFill>
                  <a:schemeClr val="accent1"/>
                </a:solidFill>
              </a:rPr>
              <a:t>“</a:t>
            </a:r>
            <a:r>
              <a:rPr lang="en-CA" i="1" dirty="0" err="1">
                <a:solidFill>
                  <a:schemeClr val="accent1"/>
                </a:solidFill>
              </a:rPr>
              <a:t>Quand</a:t>
            </a:r>
            <a:r>
              <a:rPr lang="en-CA" i="1" dirty="0">
                <a:solidFill>
                  <a:schemeClr val="accent1"/>
                </a:solidFill>
              </a:rPr>
              <a:t> le digital se met au service du savoir et des  passions </a:t>
            </a:r>
            <a:r>
              <a:rPr lang="en-CA" i="1" dirty="0" err="1">
                <a:solidFill>
                  <a:schemeClr val="accent1"/>
                </a:solidFill>
              </a:rPr>
              <a:t>humaines</a:t>
            </a:r>
            <a:r>
              <a:rPr lang="en-CA" i="1" dirty="0">
                <a:solidFill>
                  <a:schemeClr val="accent1"/>
                </a:solidFill>
              </a:rPr>
              <a:t>”</a:t>
            </a:r>
          </a:p>
        </p:txBody>
      </p:sp>
      <p:sp>
        <p:nvSpPr>
          <p:cNvPr id="59" name="Rectangle 58">
            <a:extLst>
              <a:ext uri="{FF2B5EF4-FFF2-40B4-BE49-F238E27FC236}">
                <a16:creationId xmlns:a16="http://schemas.microsoft.com/office/drawing/2014/main" id="{1A214C69-1234-4E5D-91CD-BEA00204258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67989" y="346791"/>
            <a:ext cx="146304"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1" name="Rectangle 60">
            <a:extLst>
              <a:ext uri="{FF2B5EF4-FFF2-40B4-BE49-F238E27FC236}">
                <a16:creationId xmlns:a16="http://schemas.microsoft.com/office/drawing/2014/main" id="{F86E49C8-40C0-4E80-BAC0-9A66298F1D1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9098" y="4461119"/>
            <a:ext cx="5019074"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3" name="Rectangle 22">
            <a:extLst>
              <a:ext uri="{FF2B5EF4-FFF2-40B4-BE49-F238E27FC236}">
                <a16:creationId xmlns:a16="http://schemas.microsoft.com/office/drawing/2014/main" id="{6FCA1922-1E7E-4B76-4DD7-F9318E34180D}"/>
              </a:ext>
            </a:extLst>
          </p:cNvPr>
          <p:cNvSpPr/>
          <p:nvPr/>
        </p:nvSpPr>
        <p:spPr>
          <a:xfrm>
            <a:off x="438912" y="594931"/>
            <a:ext cx="1943100" cy="200025"/>
          </a:xfrm>
          <a:prstGeom prst="rect">
            <a:avLst/>
          </a:prstGeom>
          <a:solidFill>
            <a:schemeClr val="accent1"/>
          </a:solidFill>
          <a:ln>
            <a:noFill/>
          </a:ln>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endParaRPr lang="en-CA"/>
          </a:p>
        </p:txBody>
      </p:sp>
      <p:sp>
        <p:nvSpPr>
          <p:cNvPr id="26" name="ZoneTexte 25">
            <a:extLst>
              <a:ext uri="{FF2B5EF4-FFF2-40B4-BE49-F238E27FC236}">
                <a16:creationId xmlns:a16="http://schemas.microsoft.com/office/drawing/2014/main" id="{8D89FA3E-E9C5-DBA5-DC6B-4F4A8B31CAF7}"/>
              </a:ext>
            </a:extLst>
          </p:cNvPr>
          <p:cNvSpPr txBox="1"/>
          <p:nvPr/>
        </p:nvSpPr>
        <p:spPr>
          <a:xfrm>
            <a:off x="1019937" y="6028863"/>
            <a:ext cx="2475742" cy="523220"/>
          </a:xfrm>
          <a:prstGeom prst="rect">
            <a:avLst/>
          </a:prstGeom>
          <a:noFill/>
        </p:spPr>
        <p:txBody>
          <a:bodyPr wrap="none" rtlCol="0">
            <a:spAutoFit/>
          </a:bodyPr>
          <a:lstStyle/>
          <a:p>
            <a:r>
              <a:rPr lang="fr-CA" sz="1400" b="1" dirty="0">
                <a:solidFill>
                  <a:schemeClr val="accent1"/>
                </a:solidFill>
              </a:rPr>
              <a:t>Présenté par: </a:t>
            </a:r>
          </a:p>
          <a:p>
            <a:r>
              <a:rPr lang="fr-CA" sz="1400" b="1" dirty="0">
                <a:solidFill>
                  <a:schemeClr val="accent1"/>
                </a:solidFill>
              </a:rPr>
              <a:t>Management à l’américaine </a:t>
            </a:r>
            <a:endParaRPr lang="en-CA" sz="1400" b="1" dirty="0">
              <a:solidFill>
                <a:schemeClr val="accent1"/>
              </a:solidFill>
            </a:endParaRPr>
          </a:p>
        </p:txBody>
      </p:sp>
      <p:pic>
        <p:nvPicPr>
          <p:cNvPr id="32" name="Image 31">
            <a:extLst>
              <a:ext uri="{FF2B5EF4-FFF2-40B4-BE49-F238E27FC236}">
                <a16:creationId xmlns:a16="http://schemas.microsoft.com/office/drawing/2014/main" id="{59F62479-1A69-428B-5CA3-0360EF6F9C1E}"/>
              </a:ext>
            </a:extLst>
          </p:cNvPr>
          <p:cNvPicPr>
            <a:picLocks noChangeAspect="1"/>
          </p:cNvPicPr>
          <p:nvPr/>
        </p:nvPicPr>
        <p:blipFill>
          <a:blip r:embed="rId7"/>
          <a:stretch>
            <a:fillRect/>
          </a:stretch>
        </p:blipFill>
        <p:spPr>
          <a:xfrm>
            <a:off x="3400454" y="5827318"/>
            <a:ext cx="1208973" cy="103216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3071672846"/>
      </p:ext>
    </p:extLst>
  </p:cSld>
  <p:clrMapOvr>
    <a:masterClrMapping/>
  </p:clrMapOvr>
  <mc:AlternateContent xmlns:mc="http://schemas.openxmlformats.org/markup-compatibility/2006" xmlns:p14="http://schemas.microsoft.com/office/powerpoint/2010/main">
    <mc:Choice Requires="p14">
      <p:transition p14:dur="10" advTm="10000">
        <p:sndAc>
          <p:stSnd>
            <p:snd r:embed="rId3" name="breeze.wav"/>
          </p:stSnd>
        </p:sndAc>
      </p:transition>
    </mc:Choice>
    <mc:Fallback xmlns="">
      <p:transition advTm="10000">
        <p:sndAc>
          <p:stSnd>
            <p:snd r:embed="rId8" name="breeze.wav"/>
          </p:stSnd>
        </p:sndAc>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par>
                                <p:cTn id="8" presetID="10" presetClass="entr" presetSubtype="0" fill="hold" grpId="0" nodeType="withEffect">
                                  <p:stCondLst>
                                    <p:cond delay="2000"/>
                                  </p:stCondLst>
                                  <p:iterate type="lt">
                                    <p:tmPct val="10000"/>
                                  </p:iterate>
                                  <p:childTnLst>
                                    <p:set>
                                      <p:cBhvr>
                                        <p:cTn id="9" dur="1" fill="hold">
                                          <p:stCondLst>
                                            <p:cond delay="0"/>
                                          </p:stCondLst>
                                        </p:cTn>
                                        <p:tgtEl>
                                          <p:spTgt spid="3">
                                            <p:txEl>
                                              <p:pRg st="0" end="0"/>
                                            </p:txEl>
                                          </p:spTgt>
                                        </p:tgtEl>
                                        <p:attrNameLst>
                                          <p:attrName>style.visibility</p:attrName>
                                        </p:attrNameLst>
                                      </p:cBhvr>
                                      <p:to>
                                        <p:strVal val="visible"/>
                                      </p:to>
                                    </p:set>
                                    <p:animEffect transition="in" filter="fade">
                                      <p:cBhvr>
                                        <p:cTn id="10" dur="4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bg>
      <p:bgPr>
        <a:pattFill prst="pct40">
          <a:fgClr>
            <a:schemeClr val="tx2">
              <a:lumMod val="10000"/>
              <a:lumOff val="90000"/>
            </a:schemeClr>
          </a:fgClr>
          <a:bgClr>
            <a:schemeClr val="bg1"/>
          </a:bgClr>
        </a:pattFill>
        <a:effectLst/>
      </p:bgPr>
    </p:bg>
    <p:spTree>
      <p:nvGrpSpPr>
        <p:cNvPr id="1" name=""/>
        <p:cNvGrpSpPr/>
        <p:nvPr/>
      </p:nvGrpSpPr>
      <p:grpSpPr>
        <a:xfrm>
          <a:off x="0" y="0"/>
          <a:ext cx="0" cy="0"/>
          <a:chOff x="0" y="0"/>
          <a:chExt cx="0" cy="0"/>
        </a:xfrm>
      </p:grpSpPr>
      <p:sp>
        <p:nvSpPr>
          <p:cNvPr id="5" name="ZoneTexte 4">
            <a:extLst>
              <a:ext uri="{FF2B5EF4-FFF2-40B4-BE49-F238E27FC236}">
                <a16:creationId xmlns:a16="http://schemas.microsoft.com/office/drawing/2014/main" id="{438C8934-9027-057B-D642-F37C1E81305D}"/>
              </a:ext>
            </a:extLst>
          </p:cNvPr>
          <p:cNvSpPr txBox="1"/>
          <p:nvPr/>
        </p:nvSpPr>
        <p:spPr>
          <a:xfrm>
            <a:off x="614172" y="561595"/>
            <a:ext cx="10901553" cy="5435719"/>
          </a:xfrm>
          <a:prstGeom prst="rect">
            <a:avLst/>
          </a:prstGeom>
          <a:noFill/>
        </p:spPr>
        <p:txBody>
          <a:bodyPr wrap="square">
            <a:spAutoFit/>
          </a:bodyPr>
          <a:lstStyle/>
          <a:p>
            <a:pPr lvl="0">
              <a:lnSpc>
                <a:spcPct val="107000"/>
              </a:lnSpc>
              <a:spcAft>
                <a:spcPts val="800"/>
              </a:spcAft>
              <a:tabLst>
                <a:tab pos="457200" algn="l"/>
              </a:tabLst>
            </a:pPr>
            <a:r>
              <a:rPr lang="fr-CA" b="1" kern="100" dirty="0">
                <a:solidFill>
                  <a:schemeClr val="accent1"/>
                </a:solidFill>
                <a:effectLst/>
                <a:ea typeface="Calibri" panose="020F0502020204030204" pitchFamily="34" charset="0"/>
                <a:cs typeface="Times New Roman" panose="02020603050405020304" pitchFamily="18" charset="0"/>
              </a:rPr>
              <a:t>4. Modalités financières</a:t>
            </a:r>
            <a:endParaRPr lang="fr-CA" kern="100" dirty="0">
              <a:solidFill>
                <a:schemeClr val="accent1"/>
              </a:solidFill>
              <a:effectLst/>
              <a:ea typeface="Calibri" panose="020F0502020204030204" pitchFamily="34" charset="0"/>
              <a:cs typeface="Times New Roman" panose="02020603050405020304" pitchFamily="18" charset="0"/>
            </a:endParaRPr>
          </a:p>
          <a:p>
            <a:pPr lvl="0">
              <a:lnSpc>
                <a:spcPct val="107000"/>
              </a:lnSpc>
              <a:spcAft>
                <a:spcPts val="800"/>
              </a:spcAft>
              <a:tabLst>
                <a:tab pos="457200" algn="l"/>
              </a:tabLst>
            </a:pPr>
            <a:r>
              <a:rPr lang="fr-CA" sz="1400" kern="100" dirty="0">
                <a:ea typeface="Calibri" panose="020F0502020204030204" pitchFamily="34" charset="0"/>
                <a:cs typeface="Times New Roman" panose="02020603050405020304" pitchFamily="18" charset="0"/>
              </a:rPr>
              <a:t>Elles consistent à établir un </a:t>
            </a:r>
            <a:r>
              <a:rPr lang="fr-CA" sz="1400" kern="100" dirty="0">
                <a:effectLst/>
                <a:ea typeface="Calibri" panose="020F0502020204030204" pitchFamily="34" charset="0"/>
                <a:cs typeface="Times New Roman" panose="02020603050405020304" pitchFamily="18" charset="0"/>
              </a:rPr>
              <a:t>prix d’achat, une structure de financement (fonds propres, emprunts, etc.) et une gestion des risques potentiels et émergents. La</a:t>
            </a:r>
            <a:r>
              <a:rPr lang="fr-CA" sz="1400" kern="100" dirty="0">
                <a:solidFill>
                  <a:schemeClr val="accent1"/>
                </a:solidFill>
                <a:effectLst/>
                <a:ea typeface="Calibri" panose="020F0502020204030204" pitchFamily="34" charset="0"/>
                <a:cs typeface="Times New Roman" panose="02020603050405020304" pitchFamily="18" charset="0"/>
              </a:rPr>
              <a:t> </a:t>
            </a:r>
            <a:r>
              <a:rPr lang="fr-CA" sz="1400" b="1" kern="100" dirty="0">
                <a:solidFill>
                  <a:schemeClr val="accent1"/>
                </a:solidFill>
                <a:effectLst/>
                <a:ea typeface="Calibri" panose="020F0502020204030204" pitchFamily="34" charset="0"/>
                <a:cs typeface="Times New Roman" panose="02020603050405020304" pitchFamily="18" charset="0"/>
              </a:rPr>
              <a:t>structure de financement</a:t>
            </a:r>
            <a:r>
              <a:rPr lang="fr-CA" sz="1400" kern="100" dirty="0">
                <a:solidFill>
                  <a:schemeClr val="accent1"/>
                </a:solidFill>
                <a:effectLst/>
                <a:ea typeface="Calibri" panose="020F0502020204030204" pitchFamily="34" charset="0"/>
                <a:cs typeface="Times New Roman" panose="02020603050405020304" pitchFamily="18" charset="0"/>
              </a:rPr>
              <a:t> </a:t>
            </a:r>
            <a:r>
              <a:rPr lang="fr-CA" sz="1400" kern="100" dirty="0">
                <a:effectLst/>
                <a:ea typeface="Calibri" panose="020F0502020204030204" pitchFamily="34" charset="0"/>
                <a:cs typeface="Times New Roman" panose="02020603050405020304" pitchFamily="18" charset="0"/>
              </a:rPr>
              <a:t>présentée ci-dessous correspond au financement nécessaire pour réaliser la fusion-acquisition, incluant l'achat des parts et les coûts liés à l'intégration.</a:t>
            </a:r>
          </a:p>
          <a:p>
            <a:pPr lvl="0">
              <a:lnSpc>
                <a:spcPct val="107000"/>
              </a:lnSpc>
              <a:spcAft>
                <a:spcPts val="800"/>
              </a:spcAft>
              <a:tabLst>
                <a:tab pos="457200" algn="l"/>
              </a:tabLst>
            </a:pPr>
            <a:r>
              <a:rPr lang="en-CA" sz="1600" b="1" kern="100" dirty="0" err="1">
                <a:solidFill>
                  <a:schemeClr val="accent1"/>
                </a:solidFill>
                <a:effectLst/>
                <a:ea typeface="Calibri" panose="020F0502020204030204" pitchFamily="34" charset="0"/>
                <a:cs typeface="Times New Roman" panose="02020603050405020304" pitchFamily="18" charset="0"/>
              </a:rPr>
              <a:t>Détails</a:t>
            </a:r>
            <a:r>
              <a:rPr lang="en-CA" sz="1600" b="1" kern="100" dirty="0">
                <a:solidFill>
                  <a:schemeClr val="accent1"/>
                </a:solidFill>
                <a:effectLst/>
                <a:ea typeface="Calibri" panose="020F0502020204030204" pitchFamily="34" charset="0"/>
                <a:cs typeface="Times New Roman" panose="02020603050405020304" pitchFamily="18" charset="0"/>
              </a:rPr>
              <a:t> financiers</a:t>
            </a:r>
            <a:endParaRPr lang="en-CA" sz="1600" kern="100" dirty="0">
              <a:solidFill>
                <a:schemeClr val="accent1"/>
              </a:solidFill>
              <a:effectLst/>
              <a:ea typeface="Calibri" panose="020F0502020204030204" pitchFamily="34" charset="0"/>
              <a:cs typeface="Times New Roman" panose="02020603050405020304" pitchFamily="18" charset="0"/>
            </a:endParaRPr>
          </a:p>
          <a:p>
            <a:pPr marL="800100" lvl="1" indent="-342900">
              <a:lnSpc>
                <a:spcPct val="107000"/>
              </a:lnSpc>
              <a:spcAft>
                <a:spcPts val="800"/>
              </a:spcAft>
              <a:buSzPts val="1000"/>
              <a:buFont typeface="Symbol" panose="05050102010706020507" pitchFamily="18" charset="2"/>
              <a:buChar char=""/>
              <a:tabLst>
                <a:tab pos="457200" algn="l"/>
              </a:tabLst>
            </a:pPr>
            <a:r>
              <a:rPr lang="en-CA" sz="1400" b="1" kern="100" dirty="0">
                <a:solidFill>
                  <a:schemeClr val="accent1"/>
                </a:solidFill>
                <a:effectLst/>
                <a:ea typeface="Calibri" panose="020F0502020204030204" pitchFamily="34" charset="0"/>
                <a:cs typeface="Times New Roman" panose="02020603050405020304" pitchFamily="18" charset="0"/>
              </a:rPr>
              <a:t>Valorisation des </a:t>
            </a:r>
            <a:r>
              <a:rPr lang="en-CA" sz="1400" b="1" kern="100" dirty="0" err="1">
                <a:solidFill>
                  <a:schemeClr val="accent1"/>
                </a:solidFill>
                <a:effectLst/>
                <a:ea typeface="Calibri" panose="020F0502020204030204" pitchFamily="34" charset="0"/>
                <a:cs typeface="Times New Roman" panose="02020603050405020304" pitchFamily="18" charset="0"/>
              </a:rPr>
              <a:t>entreprises</a:t>
            </a:r>
            <a:endParaRPr lang="en-CA" sz="1400" kern="100" dirty="0">
              <a:solidFill>
                <a:schemeClr val="accent1"/>
              </a:solidFill>
              <a:effectLst/>
              <a:ea typeface="Calibri" panose="020F0502020204030204" pitchFamily="34" charset="0"/>
              <a:cs typeface="Times New Roman" panose="02020603050405020304" pitchFamily="18" charset="0"/>
            </a:endParaRPr>
          </a:p>
          <a:p>
            <a:pPr marL="1200150" lvl="2" indent="-285750">
              <a:lnSpc>
                <a:spcPct val="107000"/>
              </a:lnSpc>
              <a:spcAft>
                <a:spcPts val="800"/>
              </a:spcAft>
              <a:buSzPts val="1000"/>
              <a:buFont typeface="Courier New" panose="02070309020205020404" pitchFamily="49" charset="0"/>
              <a:buChar char="o"/>
              <a:tabLst>
                <a:tab pos="914400" algn="l"/>
              </a:tabLst>
            </a:pPr>
            <a:r>
              <a:rPr lang="en-CA" sz="1400" kern="100" dirty="0" err="1">
                <a:effectLst/>
                <a:ea typeface="Calibri" panose="020F0502020204030204" pitchFamily="34" charset="0"/>
                <a:cs typeface="Times New Roman" panose="02020603050405020304" pitchFamily="18" charset="0"/>
              </a:rPr>
              <a:t>Agence</a:t>
            </a:r>
            <a:r>
              <a:rPr lang="en-CA" sz="1400" kern="100" dirty="0">
                <a:effectLst/>
                <a:ea typeface="Calibri" panose="020F0502020204030204" pitchFamily="34" charset="0"/>
                <a:cs typeface="Times New Roman" panose="02020603050405020304" pitchFamily="18" charset="0"/>
              </a:rPr>
              <a:t> </a:t>
            </a:r>
            <a:r>
              <a:rPr lang="en-CA" sz="1400" kern="100" dirty="0" err="1">
                <a:effectLst/>
                <a:ea typeface="Calibri" panose="020F0502020204030204" pitchFamily="34" charset="0"/>
                <a:cs typeface="Times New Roman" panose="02020603050405020304" pitchFamily="18" charset="0"/>
              </a:rPr>
              <a:t>publicitaire</a:t>
            </a:r>
            <a:r>
              <a:rPr lang="en-CA" sz="1400" kern="100" dirty="0">
                <a:effectLst/>
                <a:ea typeface="Calibri" panose="020F0502020204030204" pitchFamily="34" charset="0"/>
                <a:cs typeface="Times New Roman" panose="02020603050405020304" pitchFamily="18" charset="0"/>
              </a:rPr>
              <a:t> : 1,2 milliard </a:t>
            </a:r>
            <a:r>
              <a:rPr lang="en-CA" sz="1400" kern="100" dirty="0" err="1">
                <a:effectLst/>
                <a:ea typeface="Calibri" panose="020F0502020204030204" pitchFamily="34" charset="0"/>
                <a:cs typeface="Times New Roman" panose="02020603050405020304" pitchFamily="18" charset="0"/>
              </a:rPr>
              <a:t>d’euros</a:t>
            </a:r>
            <a:endParaRPr lang="en-CA" sz="1400" kern="100" dirty="0">
              <a:effectLst/>
              <a:ea typeface="Calibri" panose="020F0502020204030204" pitchFamily="34" charset="0"/>
              <a:cs typeface="Times New Roman" panose="02020603050405020304" pitchFamily="18" charset="0"/>
            </a:endParaRPr>
          </a:p>
          <a:p>
            <a:pPr marL="1200150" lvl="2" indent="-285750">
              <a:lnSpc>
                <a:spcPct val="107000"/>
              </a:lnSpc>
              <a:spcAft>
                <a:spcPts val="800"/>
              </a:spcAft>
              <a:buSzPts val="1000"/>
              <a:buFont typeface="Courier New" panose="02070309020205020404" pitchFamily="49" charset="0"/>
              <a:buChar char="o"/>
              <a:tabLst>
                <a:tab pos="914400" algn="l"/>
              </a:tabLst>
            </a:pPr>
            <a:r>
              <a:rPr lang="en-CA" sz="1400" kern="100" dirty="0">
                <a:effectLst/>
                <a:ea typeface="Calibri" panose="020F0502020204030204" pitchFamily="34" charset="0"/>
                <a:cs typeface="Times New Roman" panose="02020603050405020304" pitchFamily="18" charset="0"/>
              </a:rPr>
              <a:t>Maison </a:t>
            </a:r>
            <a:r>
              <a:rPr lang="en-CA" sz="1400" kern="100" dirty="0" err="1">
                <a:effectLst/>
                <a:ea typeface="Calibri" panose="020F0502020204030204" pitchFamily="34" charset="0"/>
                <a:cs typeface="Times New Roman" panose="02020603050405020304" pitchFamily="18" charset="0"/>
              </a:rPr>
              <a:t>d’édition</a:t>
            </a:r>
            <a:r>
              <a:rPr lang="en-CA" sz="1400" kern="100" dirty="0">
                <a:effectLst/>
                <a:ea typeface="Calibri" panose="020F0502020204030204" pitchFamily="34" charset="0"/>
                <a:cs typeface="Times New Roman" panose="02020603050405020304" pitchFamily="18" charset="0"/>
              </a:rPr>
              <a:t> : 850 millions </a:t>
            </a:r>
            <a:r>
              <a:rPr lang="en-CA" sz="1400" kern="100" dirty="0" err="1">
                <a:effectLst/>
                <a:ea typeface="Calibri" panose="020F0502020204030204" pitchFamily="34" charset="0"/>
                <a:cs typeface="Times New Roman" panose="02020603050405020304" pitchFamily="18" charset="0"/>
              </a:rPr>
              <a:t>d’euros</a:t>
            </a:r>
            <a:endParaRPr lang="en-CA" sz="1400" kern="100" dirty="0">
              <a:effectLst/>
              <a:ea typeface="Calibri" panose="020F0502020204030204" pitchFamily="34" charset="0"/>
              <a:cs typeface="Times New Roman" panose="02020603050405020304" pitchFamily="18" charset="0"/>
            </a:endParaRPr>
          </a:p>
          <a:p>
            <a:pPr marL="800100" lvl="1" indent="-342900">
              <a:lnSpc>
                <a:spcPct val="107000"/>
              </a:lnSpc>
              <a:spcAft>
                <a:spcPts val="800"/>
              </a:spcAft>
              <a:buSzPts val="1000"/>
              <a:buFont typeface="Symbol" panose="05050102010706020507" pitchFamily="18" charset="2"/>
              <a:buChar char=""/>
              <a:tabLst>
                <a:tab pos="457200" algn="l"/>
              </a:tabLst>
            </a:pPr>
            <a:r>
              <a:rPr lang="en-CA" sz="1400" b="1" kern="100" dirty="0">
                <a:solidFill>
                  <a:schemeClr val="accent1"/>
                </a:solidFill>
                <a:effectLst/>
                <a:ea typeface="Calibri" panose="020F0502020204030204" pitchFamily="34" charset="0"/>
                <a:cs typeface="Times New Roman" panose="02020603050405020304" pitchFamily="18" charset="0"/>
              </a:rPr>
              <a:t>Structure du </a:t>
            </a:r>
            <a:r>
              <a:rPr lang="en-CA" sz="1400" b="1" kern="100" dirty="0" err="1">
                <a:solidFill>
                  <a:schemeClr val="accent1"/>
                </a:solidFill>
                <a:effectLst/>
                <a:ea typeface="Calibri" panose="020F0502020204030204" pitchFamily="34" charset="0"/>
                <a:cs typeface="Times New Roman" panose="02020603050405020304" pitchFamily="18" charset="0"/>
              </a:rPr>
              <a:t>financement</a:t>
            </a:r>
            <a:endParaRPr lang="en-CA" sz="1400" kern="100" dirty="0">
              <a:solidFill>
                <a:schemeClr val="accent1"/>
              </a:solidFill>
              <a:effectLst/>
              <a:ea typeface="Calibri" panose="020F0502020204030204" pitchFamily="34" charset="0"/>
              <a:cs typeface="Times New Roman" panose="02020603050405020304" pitchFamily="18" charset="0"/>
            </a:endParaRPr>
          </a:p>
          <a:p>
            <a:pPr marL="1200150" lvl="2" indent="-285750">
              <a:lnSpc>
                <a:spcPct val="107000"/>
              </a:lnSpc>
              <a:spcAft>
                <a:spcPts val="800"/>
              </a:spcAft>
              <a:buSzPts val="1000"/>
              <a:buFont typeface="Courier New" panose="02070309020205020404" pitchFamily="49" charset="0"/>
              <a:buChar char="o"/>
              <a:tabLst>
                <a:tab pos="914400" algn="l"/>
              </a:tabLst>
            </a:pPr>
            <a:r>
              <a:rPr lang="en-CA" sz="1400" kern="100" dirty="0">
                <a:effectLst/>
                <a:ea typeface="Calibri" panose="020F0502020204030204" pitchFamily="34" charset="0"/>
                <a:cs typeface="Times New Roman" panose="02020603050405020304" pitchFamily="18" charset="0"/>
              </a:rPr>
              <a:t>Fonds </a:t>
            </a:r>
            <a:r>
              <a:rPr lang="en-CA" sz="1400" kern="100" dirty="0" err="1">
                <a:effectLst/>
                <a:ea typeface="Calibri" panose="020F0502020204030204" pitchFamily="34" charset="0"/>
                <a:cs typeface="Times New Roman" panose="02020603050405020304" pitchFamily="18" charset="0"/>
              </a:rPr>
              <a:t>propres</a:t>
            </a:r>
            <a:r>
              <a:rPr lang="en-CA" sz="1400" kern="100" dirty="0">
                <a:effectLst/>
                <a:ea typeface="Calibri" panose="020F0502020204030204" pitchFamily="34" charset="0"/>
                <a:cs typeface="Times New Roman" panose="02020603050405020304" pitchFamily="18" charset="0"/>
              </a:rPr>
              <a:t> : 40% (820 millions </a:t>
            </a:r>
            <a:r>
              <a:rPr lang="en-CA" sz="1400" kern="100" dirty="0" err="1">
                <a:effectLst/>
                <a:ea typeface="Calibri" panose="020F0502020204030204" pitchFamily="34" charset="0"/>
                <a:cs typeface="Times New Roman" panose="02020603050405020304" pitchFamily="18" charset="0"/>
              </a:rPr>
              <a:t>d’euros</a:t>
            </a:r>
            <a:r>
              <a:rPr lang="en-CA" sz="1400" kern="100" dirty="0">
                <a:effectLst/>
                <a:ea typeface="Calibri" panose="020F0502020204030204" pitchFamily="34" charset="0"/>
                <a:cs typeface="Times New Roman" panose="02020603050405020304" pitchFamily="18" charset="0"/>
              </a:rPr>
              <a:t>)</a:t>
            </a:r>
          </a:p>
          <a:p>
            <a:pPr marL="1200150" lvl="2" indent="-285750">
              <a:lnSpc>
                <a:spcPct val="107000"/>
              </a:lnSpc>
              <a:spcAft>
                <a:spcPts val="800"/>
              </a:spcAft>
              <a:buSzPts val="1000"/>
              <a:buFont typeface="Courier New" panose="02070309020205020404" pitchFamily="49" charset="0"/>
              <a:buChar char="o"/>
              <a:tabLst>
                <a:tab pos="914400" algn="l"/>
              </a:tabLst>
            </a:pPr>
            <a:r>
              <a:rPr lang="en-CA" sz="1400" kern="100" dirty="0">
                <a:effectLst/>
                <a:ea typeface="Calibri" panose="020F0502020204030204" pitchFamily="34" charset="0"/>
                <a:cs typeface="Times New Roman" panose="02020603050405020304" pitchFamily="18" charset="0"/>
              </a:rPr>
              <a:t>Dette </a:t>
            </a:r>
            <a:r>
              <a:rPr lang="en-CA" sz="1400" kern="100" dirty="0" err="1">
                <a:effectLst/>
                <a:ea typeface="Calibri" panose="020F0502020204030204" pitchFamily="34" charset="0"/>
                <a:cs typeface="Times New Roman" panose="02020603050405020304" pitchFamily="18" charset="0"/>
              </a:rPr>
              <a:t>bancaire</a:t>
            </a:r>
            <a:r>
              <a:rPr lang="en-CA" sz="1400" kern="100" dirty="0">
                <a:effectLst/>
                <a:ea typeface="Calibri" panose="020F0502020204030204" pitchFamily="34" charset="0"/>
                <a:cs typeface="Times New Roman" panose="02020603050405020304" pitchFamily="18" charset="0"/>
              </a:rPr>
              <a:t> : 50% (1,025 milliard </a:t>
            </a:r>
            <a:r>
              <a:rPr lang="en-CA" sz="1400" kern="100" dirty="0" err="1">
                <a:effectLst/>
                <a:ea typeface="Calibri" panose="020F0502020204030204" pitchFamily="34" charset="0"/>
                <a:cs typeface="Times New Roman" panose="02020603050405020304" pitchFamily="18" charset="0"/>
              </a:rPr>
              <a:t>d’euros</a:t>
            </a:r>
            <a:r>
              <a:rPr lang="en-CA" sz="1400" kern="100" dirty="0">
                <a:effectLst/>
                <a:ea typeface="Calibri" panose="020F0502020204030204" pitchFamily="34" charset="0"/>
                <a:cs typeface="Times New Roman" panose="02020603050405020304" pitchFamily="18" charset="0"/>
              </a:rPr>
              <a:t>)</a:t>
            </a:r>
          </a:p>
          <a:p>
            <a:pPr marL="1200150" lvl="2" indent="-285750">
              <a:lnSpc>
                <a:spcPct val="107000"/>
              </a:lnSpc>
              <a:spcAft>
                <a:spcPts val="800"/>
              </a:spcAft>
              <a:buSzPts val="1000"/>
              <a:buFont typeface="Courier New" panose="02070309020205020404" pitchFamily="49" charset="0"/>
              <a:buChar char="o"/>
              <a:tabLst>
                <a:tab pos="914400" algn="l"/>
              </a:tabLst>
            </a:pPr>
            <a:r>
              <a:rPr lang="en-CA" sz="1400" kern="100" dirty="0">
                <a:effectLst/>
                <a:ea typeface="Calibri" panose="020F0502020204030204" pitchFamily="34" charset="0"/>
                <a:cs typeface="Times New Roman" panose="02020603050405020304" pitchFamily="18" charset="0"/>
              </a:rPr>
              <a:t>Emission </a:t>
            </a:r>
            <a:r>
              <a:rPr lang="en-CA" sz="1400" kern="100" dirty="0" err="1">
                <a:effectLst/>
                <a:ea typeface="Calibri" panose="020F0502020204030204" pitchFamily="34" charset="0"/>
                <a:cs typeface="Times New Roman" panose="02020603050405020304" pitchFamily="18" charset="0"/>
              </a:rPr>
              <a:t>obligataire</a:t>
            </a:r>
            <a:r>
              <a:rPr lang="en-CA" sz="1400" kern="100" dirty="0">
                <a:effectLst/>
                <a:ea typeface="Calibri" panose="020F0502020204030204" pitchFamily="34" charset="0"/>
                <a:cs typeface="Times New Roman" panose="02020603050405020304" pitchFamily="18" charset="0"/>
              </a:rPr>
              <a:t> : 10% (205 millions </a:t>
            </a:r>
            <a:r>
              <a:rPr lang="en-CA" sz="1400" kern="100" dirty="0" err="1">
                <a:effectLst/>
                <a:ea typeface="Calibri" panose="020F0502020204030204" pitchFamily="34" charset="0"/>
                <a:cs typeface="Times New Roman" panose="02020603050405020304" pitchFamily="18" charset="0"/>
              </a:rPr>
              <a:t>d’euros</a:t>
            </a:r>
            <a:r>
              <a:rPr lang="en-CA" sz="1400" kern="100" dirty="0">
                <a:effectLst/>
                <a:ea typeface="Calibri" panose="020F0502020204030204" pitchFamily="34" charset="0"/>
                <a:cs typeface="Times New Roman" panose="02020603050405020304" pitchFamily="18" charset="0"/>
              </a:rPr>
              <a:t>)</a:t>
            </a:r>
          </a:p>
          <a:p>
            <a:pPr lvl="2">
              <a:lnSpc>
                <a:spcPct val="107000"/>
              </a:lnSpc>
              <a:spcAft>
                <a:spcPts val="800"/>
              </a:spcAft>
              <a:buSzPts val="1000"/>
              <a:tabLst>
                <a:tab pos="914400" algn="l"/>
              </a:tabLst>
            </a:pPr>
            <a:r>
              <a:rPr lang="fr-FR" sz="1400" dirty="0"/>
              <a:t>Ce financement correspond à celui nécessaire </a:t>
            </a:r>
            <a:r>
              <a:rPr lang="fr-FR" sz="1400" b="1" dirty="0">
                <a:solidFill>
                  <a:schemeClr val="accent1"/>
                </a:solidFill>
              </a:rPr>
              <a:t>avant la fusion-acquisition</a:t>
            </a:r>
            <a:r>
              <a:rPr lang="fr-FR" sz="1400" dirty="0">
                <a:solidFill>
                  <a:schemeClr val="accent1"/>
                </a:solidFill>
              </a:rPr>
              <a:t>, </a:t>
            </a:r>
            <a:r>
              <a:rPr lang="fr-FR" sz="1400" dirty="0"/>
              <a:t>afin de finaliser l’achat et couvrir les coûts associés à l’intégration. Les fonds levés permettront de stabiliser les opérations et d’investir dans les projets communs après la fusion.</a:t>
            </a:r>
            <a:endParaRPr lang="en-CA" sz="1400" kern="100" dirty="0">
              <a:effectLst/>
              <a:ea typeface="Calibri" panose="020F0502020204030204" pitchFamily="34" charset="0"/>
              <a:cs typeface="Times New Roman" panose="02020603050405020304" pitchFamily="18" charset="0"/>
            </a:endParaRPr>
          </a:p>
          <a:p>
            <a:pPr marL="800100" lvl="1" indent="-342900">
              <a:lnSpc>
                <a:spcPct val="107000"/>
              </a:lnSpc>
              <a:spcAft>
                <a:spcPts val="800"/>
              </a:spcAft>
              <a:buSzPts val="1000"/>
              <a:buFont typeface="Symbol" panose="05050102010706020507" pitchFamily="18" charset="2"/>
              <a:buChar char=""/>
              <a:tabLst>
                <a:tab pos="457200" algn="l"/>
              </a:tabLst>
            </a:pPr>
            <a:r>
              <a:rPr lang="en-CA" sz="1400" b="1" kern="100" dirty="0">
                <a:solidFill>
                  <a:schemeClr val="accent1"/>
                </a:solidFill>
                <a:effectLst/>
                <a:ea typeface="Calibri" panose="020F0502020204030204" pitchFamily="34" charset="0"/>
                <a:cs typeface="Times New Roman" panose="02020603050405020304" pitchFamily="18" charset="0"/>
              </a:rPr>
              <a:t>Retour sur </a:t>
            </a:r>
            <a:r>
              <a:rPr lang="en-CA" sz="1400" b="1" kern="100" dirty="0" err="1">
                <a:solidFill>
                  <a:schemeClr val="accent1"/>
                </a:solidFill>
                <a:effectLst/>
                <a:ea typeface="Calibri" panose="020F0502020204030204" pitchFamily="34" charset="0"/>
                <a:cs typeface="Times New Roman" panose="02020603050405020304" pitchFamily="18" charset="0"/>
              </a:rPr>
              <a:t>investissement</a:t>
            </a:r>
            <a:r>
              <a:rPr lang="en-CA" sz="1400" b="1" kern="100" dirty="0">
                <a:solidFill>
                  <a:schemeClr val="accent1"/>
                </a:solidFill>
                <a:effectLst/>
                <a:ea typeface="Calibri" panose="020F0502020204030204" pitchFamily="34" charset="0"/>
                <a:cs typeface="Times New Roman" panose="02020603050405020304" pitchFamily="18" charset="0"/>
              </a:rPr>
              <a:t> </a:t>
            </a:r>
            <a:r>
              <a:rPr lang="en-CA" sz="1400" b="1" kern="100" dirty="0" err="1">
                <a:solidFill>
                  <a:schemeClr val="accent1"/>
                </a:solidFill>
                <a:effectLst/>
                <a:ea typeface="Calibri" panose="020F0502020204030204" pitchFamily="34" charset="0"/>
                <a:cs typeface="Times New Roman" panose="02020603050405020304" pitchFamily="18" charset="0"/>
              </a:rPr>
              <a:t>prévu</a:t>
            </a:r>
            <a:r>
              <a:rPr lang="en-CA" sz="1400" kern="100" dirty="0">
                <a:solidFill>
                  <a:schemeClr val="accent1"/>
                </a:solidFill>
                <a:effectLst/>
                <a:ea typeface="Calibri" panose="020F0502020204030204" pitchFamily="34" charset="0"/>
                <a:cs typeface="Times New Roman" panose="02020603050405020304" pitchFamily="18" charset="0"/>
              </a:rPr>
              <a:t> :</a:t>
            </a:r>
          </a:p>
          <a:p>
            <a:pPr marL="1200150" lvl="2" indent="-285750">
              <a:lnSpc>
                <a:spcPct val="107000"/>
              </a:lnSpc>
              <a:spcAft>
                <a:spcPts val="800"/>
              </a:spcAft>
              <a:buSzPts val="1000"/>
              <a:buFont typeface="Courier New" panose="02070309020205020404" pitchFamily="49" charset="0"/>
              <a:buChar char="o"/>
              <a:tabLst>
                <a:tab pos="914400" algn="l"/>
              </a:tabLst>
            </a:pPr>
            <a:r>
              <a:rPr lang="en-CA" sz="1400" kern="100" dirty="0">
                <a:effectLst/>
                <a:ea typeface="Calibri" panose="020F0502020204030204" pitchFamily="34" charset="0"/>
                <a:cs typeface="Times New Roman" panose="02020603050405020304" pitchFamily="18" charset="0"/>
              </a:rPr>
              <a:t>ROI initial : 12%</a:t>
            </a:r>
          </a:p>
          <a:p>
            <a:pPr marL="1200150" lvl="2" indent="-285750">
              <a:lnSpc>
                <a:spcPct val="107000"/>
              </a:lnSpc>
              <a:spcAft>
                <a:spcPts val="800"/>
              </a:spcAft>
              <a:buSzPts val="1000"/>
              <a:buFont typeface="Courier New" panose="02070309020205020404" pitchFamily="49" charset="0"/>
              <a:buChar char="o"/>
              <a:tabLst>
                <a:tab pos="914400" algn="l"/>
              </a:tabLst>
            </a:pPr>
            <a:r>
              <a:rPr lang="en-CA" sz="1400" kern="100" dirty="0">
                <a:effectLst/>
                <a:ea typeface="Calibri" panose="020F0502020204030204" pitchFamily="34" charset="0"/>
                <a:cs typeface="Times New Roman" panose="02020603050405020304" pitchFamily="18" charset="0"/>
              </a:rPr>
              <a:t>ROI à 5 </a:t>
            </a:r>
            <a:r>
              <a:rPr lang="en-CA" sz="1400" kern="100" dirty="0" err="1">
                <a:effectLst/>
                <a:ea typeface="Calibri" panose="020F0502020204030204" pitchFamily="34" charset="0"/>
                <a:cs typeface="Times New Roman" panose="02020603050405020304" pitchFamily="18" charset="0"/>
              </a:rPr>
              <a:t>ans</a:t>
            </a:r>
            <a:r>
              <a:rPr lang="en-CA" sz="1400" kern="100" dirty="0">
                <a:effectLst/>
                <a:ea typeface="Calibri" panose="020F0502020204030204" pitchFamily="34" charset="0"/>
                <a:cs typeface="Times New Roman" panose="02020603050405020304" pitchFamily="18" charset="0"/>
              </a:rPr>
              <a:t> : 18%</a:t>
            </a:r>
          </a:p>
        </p:txBody>
      </p:sp>
      <p:sp>
        <p:nvSpPr>
          <p:cNvPr id="6" name="Rectangle 5">
            <a:extLst>
              <a:ext uri="{FF2B5EF4-FFF2-40B4-BE49-F238E27FC236}">
                <a16:creationId xmlns:a16="http://schemas.microsoft.com/office/drawing/2014/main" id="{6CC9ECF0-3D4E-6BBB-0125-AA29A152FF27}"/>
              </a:ext>
            </a:extLst>
          </p:cNvPr>
          <p:cNvSpPr/>
          <p:nvPr/>
        </p:nvSpPr>
        <p:spPr>
          <a:xfrm>
            <a:off x="9572625" y="6105525"/>
            <a:ext cx="1943100" cy="200025"/>
          </a:xfrm>
          <a:prstGeom prst="rect">
            <a:avLst/>
          </a:prstGeom>
          <a:solidFill>
            <a:schemeClr val="accent1"/>
          </a:solidFill>
          <a:ln>
            <a:noFill/>
          </a:ln>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endParaRPr lang="en-CA"/>
          </a:p>
        </p:txBody>
      </p:sp>
      <p:sp>
        <p:nvSpPr>
          <p:cNvPr id="7" name="Rectangle 6">
            <a:extLst>
              <a:ext uri="{FF2B5EF4-FFF2-40B4-BE49-F238E27FC236}">
                <a16:creationId xmlns:a16="http://schemas.microsoft.com/office/drawing/2014/main" id="{95C689D6-0DD6-00DB-E4DC-F88CDB73A42D}"/>
              </a:ext>
            </a:extLst>
          </p:cNvPr>
          <p:cNvSpPr/>
          <p:nvPr/>
        </p:nvSpPr>
        <p:spPr>
          <a:xfrm>
            <a:off x="614172" y="248032"/>
            <a:ext cx="1943100" cy="200025"/>
          </a:xfrm>
          <a:prstGeom prst="rect">
            <a:avLst/>
          </a:prstGeom>
          <a:solidFill>
            <a:schemeClr val="accent1"/>
          </a:solidFill>
          <a:ln>
            <a:noFill/>
          </a:ln>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endParaRPr lang="en-CA"/>
          </a:p>
        </p:txBody>
      </p:sp>
    </p:spTree>
    <p:extLst>
      <p:ext uri="{BB962C8B-B14F-4D97-AF65-F5344CB8AC3E}">
        <p14:creationId xmlns:p14="http://schemas.microsoft.com/office/powerpoint/2010/main" val="1625917112"/>
      </p:ext>
    </p:extLst>
  </p:cSld>
  <p:clrMapOvr>
    <a:masterClrMapping/>
  </p:clrMapOvr>
  <mc:AlternateContent xmlns:mc="http://schemas.openxmlformats.org/markup-compatibility/2006" xmlns:p14="http://schemas.microsoft.com/office/powerpoint/2010/main">
    <mc:Choice Requires="p14">
      <p:transition p14:dur="10" advTm="10000"/>
    </mc:Choice>
    <mc:Fallback xmlns="">
      <p:transition advTm="10000"/>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bg>
      <p:bgPr>
        <a:pattFill prst="pct40">
          <a:fgClr>
            <a:schemeClr val="tx2">
              <a:lumMod val="10000"/>
              <a:lumOff val="90000"/>
            </a:schemeClr>
          </a:fgClr>
          <a:bgClr>
            <a:schemeClr val="bg1"/>
          </a:bgClr>
        </a:pattFill>
        <a:effectLst/>
      </p:bgPr>
    </p:bg>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BCF8CCEA-5D8C-3B6E-1A4F-514C8DEAADFE}"/>
              </a:ext>
            </a:extLst>
          </p:cNvPr>
          <p:cNvSpPr>
            <a:spLocks noGrp="1"/>
          </p:cNvSpPr>
          <p:nvPr>
            <p:ph idx="1"/>
          </p:nvPr>
        </p:nvSpPr>
        <p:spPr>
          <a:xfrm>
            <a:off x="682752" y="700912"/>
            <a:ext cx="10515600" cy="4631563"/>
          </a:xfrm>
        </p:spPr>
        <p:txBody>
          <a:bodyPr>
            <a:normAutofit fontScale="92500" lnSpcReduction="20000"/>
          </a:bodyPr>
          <a:lstStyle/>
          <a:p>
            <a:pPr marL="0" indent="0">
              <a:buNone/>
            </a:pPr>
            <a:r>
              <a:rPr lang="fr-FR" sz="1800" b="1" dirty="0">
                <a:solidFill>
                  <a:schemeClr val="accent1"/>
                </a:solidFill>
                <a:ea typeface="Calibri" panose="020F0502020204030204" pitchFamily="34" charset="0"/>
                <a:cs typeface="Calibri" panose="020F0502020204030204" pitchFamily="34" charset="0"/>
              </a:rPr>
              <a:t>5. </a:t>
            </a:r>
            <a:r>
              <a:rPr lang="fr-FR" sz="1900" b="1" dirty="0">
                <a:solidFill>
                  <a:schemeClr val="accent1"/>
                </a:solidFill>
                <a:ea typeface="Calibri" panose="020F0502020204030204" pitchFamily="34" charset="0"/>
                <a:cs typeface="Calibri" panose="020F0502020204030204" pitchFamily="34" charset="0"/>
              </a:rPr>
              <a:t>Considérations juridiques</a:t>
            </a:r>
          </a:p>
          <a:p>
            <a:pPr marL="0" indent="0">
              <a:buNone/>
            </a:pPr>
            <a:endParaRPr lang="fr-FR" sz="900" b="1" dirty="0">
              <a:solidFill>
                <a:schemeClr val="accent1"/>
              </a:solidFill>
              <a:ea typeface="Calibri" panose="020F0502020204030204" pitchFamily="34" charset="0"/>
              <a:cs typeface="Calibri" panose="020F0502020204030204" pitchFamily="34" charset="0"/>
            </a:endParaRPr>
          </a:p>
          <a:p>
            <a:pPr>
              <a:buFont typeface="Arial" panose="020B0604020202020204" pitchFamily="34" charset="0"/>
              <a:buChar char="•"/>
            </a:pPr>
            <a:r>
              <a:rPr lang="fr-FR" sz="1600" b="1" dirty="0">
                <a:solidFill>
                  <a:schemeClr val="accent1"/>
                </a:solidFill>
                <a:ea typeface="Calibri" panose="020F0502020204030204" pitchFamily="34" charset="0"/>
                <a:cs typeface="Calibri" panose="020F0502020204030204" pitchFamily="34" charset="0"/>
              </a:rPr>
              <a:t>Diligence juridique</a:t>
            </a:r>
            <a:endParaRPr lang="fr-FR" sz="1600" dirty="0">
              <a:solidFill>
                <a:schemeClr val="accent1"/>
              </a:solidFill>
              <a:ea typeface="Calibri" panose="020F0502020204030204" pitchFamily="34" charset="0"/>
              <a:cs typeface="Calibri" panose="020F0502020204030204" pitchFamily="34" charset="0"/>
            </a:endParaRPr>
          </a:p>
          <a:p>
            <a:pPr marL="742950" lvl="1" indent="-285750">
              <a:buFont typeface="Arial" panose="020B0604020202020204" pitchFamily="34" charset="0"/>
              <a:buChar char="•"/>
            </a:pPr>
            <a:r>
              <a:rPr lang="fr-FR" sz="1500" dirty="0">
                <a:ea typeface="Calibri" panose="020F0502020204030204" pitchFamily="34" charset="0"/>
                <a:cs typeface="Calibri" panose="020F0502020204030204" pitchFamily="34" charset="0"/>
              </a:rPr>
              <a:t>Revue exhaustive des contrats-clés, y compris les accords de partenariat, les licences, et les obligations en cours.</a:t>
            </a:r>
          </a:p>
          <a:p>
            <a:pPr marL="742950" lvl="1" indent="-285750">
              <a:buFont typeface="Arial" panose="020B0604020202020204" pitchFamily="34" charset="0"/>
              <a:buChar char="•"/>
            </a:pPr>
            <a:r>
              <a:rPr lang="fr-FR" sz="1500" dirty="0">
                <a:ea typeface="Calibri" panose="020F0502020204030204" pitchFamily="34" charset="0"/>
                <a:cs typeface="Calibri" panose="020F0502020204030204" pitchFamily="34" charset="0"/>
              </a:rPr>
              <a:t>Identification des litiges en cours et des risques juridiques potentiels.</a:t>
            </a:r>
          </a:p>
          <a:p>
            <a:pPr marL="742950" lvl="1" indent="-285750">
              <a:buFont typeface="Arial" panose="020B0604020202020204" pitchFamily="34" charset="0"/>
              <a:buChar char="•"/>
            </a:pPr>
            <a:r>
              <a:rPr lang="fr-FR" sz="1500" dirty="0">
                <a:ea typeface="Calibri" panose="020F0502020204030204" pitchFamily="34" charset="0"/>
                <a:cs typeface="Calibri" panose="020F0502020204030204" pitchFamily="34" charset="0"/>
              </a:rPr>
              <a:t>Vérification des droits de propriété intellectuelle (marques, brevets, droits d’auteur).</a:t>
            </a:r>
          </a:p>
          <a:p>
            <a:pPr marL="457200" lvl="1" indent="0">
              <a:buNone/>
            </a:pPr>
            <a:endParaRPr lang="fr-FR" sz="1200" dirty="0">
              <a:ea typeface="Calibri" panose="020F0502020204030204" pitchFamily="34" charset="0"/>
              <a:cs typeface="Calibri" panose="020F0502020204030204" pitchFamily="34" charset="0"/>
            </a:endParaRPr>
          </a:p>
          <a:p>
            <a:pPr>
              <a:buFont typeface="Arial" panose="020B0604020202020204" pitchFamily="34" charset="0"/>
              <a:buChar char="•"/>
            </a:pPr>
            <a:r>
              <a:rPr lang="fr-FR" sz="1600" b="1" dirty="0">
                <a:solidFill>
                  <a:schemeClr val="accent1"/>
                </a:solidFill>
                <a:ea typeface="Calibri" panose="020F0502020204030204" pitchFamily="34" charset="0"/>
                <a:cs typeface="Calibri" panose="020F0502020204030204" pitchFamily="34" charset="0"/>
              </a:rPr>
              <a:t>Clauses clés dans l’accord de fusion</a:t>
            </a:r>
            <a:endParaRPr lang="fr-FR" sz="1600" dirty="0">
              <a:solidFill>
                <a:schemeClr val="accent1"/>
              </a:solidFill>
              <a:ea typeface="Calibri" panose="020F0502020204030204" pitchFamily="34" charset="0"/>
              <a:cs typeface="Calibri" panose="020F0502020204030204" pitchFamily="34" charset="0"/>
            </a:endParaRPr>
          </a:p>
          <a:p>
            <a:pPr marL="742950" lvl="1" indent="-285750">
              <a:buFont typeface="Arial" panose="020B0604020202020204" pitchFamily="34" charset="0"/>
              <a:buChar char="•"/>
            </a:pPr>
            <a:r>
              <a:rPr lang="fr-FR" sz="1500" b="1" dirty="0">
                <a:solidFill>
                  <a:schemeClr val="accent1"/>
                </a:solidFill>
                <a:ea typeface="Calibri" panose="020F0502020204030204" pitchFamily="34" charset="0"/>
                <a:cs typeface="Calibri" panose="020F0502020204030204" pitchFamily="34" charset="0"/>
              </a:rPr>
              <a:t>Clause de non-concurrence</a:t>
            </a:r>
            <a:r>
              <a:rPr lang="fr-FR" sz="1500" dirty="0">
                <a:solidFill>
                  <a:schemeClr val="accent1"/>
                </a:solidFill>
                <a:ea typeface="Calibri" panose="020F0502020204030204" pitchFamily="34" charset="0"/>
                <a:cs typeface="Calibri" panose="020F0502020204030204" pitchFamily="34" charset="0"/>
              </a:rPr>
              <a:t> </a:t>
            </a:r>
            <a:r>
              <a:rPr lang="fr-FR" sz="1500" dirty="0">
                <a:ea typeface="Calibri" panose="020F0502020204030204" pitchFamily="34" charset="0"/>
                <a:cs typeface="Calibri" panose="020F0502020204030204" pitchFamily="34" charset="0"/>
              </a:rPr>
              <a:t>: Engagement des deux parties à ne pas entrer en concurrence directe avec la nouvelle entité fusionnée pendant une période déterminée.</a:t>
            </a:r>
          </a:p>
          <a:p>
            <a:pPr marL="742950" lvl="1" indent="-285750">
              <a:buFont typeface="Arial" panose="020B0604020202020204" pitchFamily="34" charset="0"/>
              <a:buChar char="•"/>
            </a:pPr>
            <a:r>
              <a:rPr lang="fr-FR" sz="1500" b="1" dirty="0">
                <a:solidFill>
                  <a:schemeClr val="accent1"/>
                </a:solidFill>
                <a:ea typeface="Calibri" panose="020F0502020204030204" pitchFamily="34" charset="0"/>
                <a:cs typeface="Calibri" panose="020F0502020204030204" pitchFamily="34" charset="0"/>
              </a:rPr>
              <a:t>Clause de confidentialité</a:t>
            </a:r>
            <a:r>
              <a:rPr lang="fr-FR" sz="1500" dirty="0">
                <a:solidFill>
                  <a:schemeClr val="accent1"/>
                </a:solidFill>
                <a:ea typeface="Calibri" panose="020F0502020204030204" pitchFamily="34" charset="0"/>
                <a:cs typeface="Calibri" panose="020F0502020204030204" pitchFamily="34" charset="0"/>
              </a:rPr>
              <a:t> </a:t>
            </a:r>
            <a:r>
              <a:rPr lang="fr-FR" sz="1500" dirty="0">
                <a:ea typeface="Calibri" panose="020F0502020204030204" pitchFamily="34" charset="0"/>
                <a:cs typeface="Calibri" panose="020F0502020204030204" pitchFamily="34" charset="0"/>
              </a:rPr>
              <a:t>: Protection des données sensibles échangées pendant et après le processus de fusion.</a:t>
            </a:r>
          </a:p>
          <a:p>
            <a:pPr marL="742950" lvl="1" indent="-285750">
              <a:buFont typeface="Arial" panose="020B0604020202020204" pitchFamily="34" charset="0"/>
              <a:buChar char="•"/>
            </a:pPr>
            <a:r>
              <a:rPr lang="fr-FR" sz="1500" b="1" dirty="0">
                <a:solidFill>
                  <a:schemeClr val="accent1"/>
                </a:solidFill>
                <a:ea typeface="Calibri" panose="020F0502020204030204" pitchFamily="34" charset="0"/>
                <a:cs typeface="Calibri" panose="020F0502020204030204" pitchFamily="34" charset="0"/>
              </a:rPr>
              <a:t>Clause d’ajustement de prix</a:t>
            </a:r>
            <a:r>
              <a:rPr lang="fr-FR" sz="1500" dirty="0">
                <a:solidFill>
                  <a:schemeClr val="accent1"/>
                </a:solidFill>
                <a:ea typeface="Calibri" panose="020F0502020204030204" pitchFamily="34" charset="0"/>
                <a:cs typeface="Calibri" panose="020F0502020204030204" pitchFamily="34" charset="0"/>
              </a:rPr>
              <a:t> </a:t>
            </a:r>
            <a:r>
              <a:rPr lang="fr-FR" sz="1500" dirty="0">
                <a:ea typeface="Calibri" panose="020F0502020204030204" pitchFamily="34" charset="0"/>
                <a:cs typeface="Calibri" panose="020F0502020204030204" pitchFamily="34" charset="0"/>
              </a:rPr>
              <a:t>: Révision des termes financiers en cas de découverte de passifs ou de problèmes non identifiés pendant la période d’évaluation.</a:t>
            </a:r>
          </a:p>
          <a:p>
            <a:pPr marL="742950" lvl="1" indent="-285750">
              <a:buFont typeface="Arial" panose="020B0604020202020204" pitchFamily="34" charset="0"/>
              <a:buChar char="•"/>
            </a:pPr>
            <a:r>
              <a:rPr lang="fr-FR" sz="1500" b="1" dirty="0">
                <a:solidFill>
                  <a:schemeClr val="accent1"/>
                </a:solidFill>
                <a:ea typeface="Calibri" panose="020F0502020204030204" pitchFamily="34" charset="0"/>
                <a:cs typeface="Calibri" panose="020F0502020204030204" pitchFamily="34" charset="0"/>
              </a:rPr>
              <a:t>Clause de résiliation</a:t>
            </a:r>
            <a:r>
              <a:rPr lang="fr-FR" sz="1500" dirty="0">
                <a:solidFill>
                  <a:schemeClr val="accent1"/>
                </a:solidFill>
                <a:ea typeface="Calibri" panose="020F0502020204030204" pitchFamily="34" charset="0"/>
                <a:cs typeface="Calibri" panose="020F0502020204030204" pitchFamily="34" charset="0"/>
              </a:rPr>
              <a:t> </a:t>
            </a:r>
            <a:r>
              <a:rPr lang="fr-FR" sz="1500" dirty="0">
                <a:ea typeface="Calibri" panose="020F0502020204030204" pitchFamily="34" charset="0"/>
                <a:cs typeface="Calibri" panose="020F0502020204030204" pitchFamily="34" charset="0"/>
              </a:rPr>
              <a:t>: Conditions permettant à l'une ou l'autre des parties de se retirer en cas de non-respect des engagements définis.</a:t>
            </a:r>
          </a:p>
          <a:p>
            <a:pPr marL="742950" lvl="1" indent="-285750">
              <a:buFont typeface="Arial" panose="020B0604020202020204" pitchFamily="34" charset="0"/>
              <a:buChar char="•"/>
            </a:pPr>
            <a:r>
              <a:rPr lang="fr-FR" sz="1500" b="1" dirty="0">
                <a:solidFill>
                  <a:schemeClr val="accent1"/>
                </a:solidFill>
                <a:ea typeface="Calibri" panose="020F0502020204030204" pitchFamily="34" charset="0"/>
                <a:cs typeface="Calibri" panose="020F0502020204030204" pitchFamily="34" charset="0"/>
              </a:rPr>
              <a:t>Clause de gouvernance</a:t>
            </a:r>
            <a:r>
              <a:rPr lang="fr-FR" sz="1500" dirty="0">
                <a:solidFill>
                  <a:schemeClr val="accent1"/>
                </a:solidFill>
                <a:ea typeface="Calibri" panose="020F0502020204030204" pitchFamily="34" charset="0"/>
                <a:cs typeface="Calibri" panose="020F0502020204030204" pitchFamily="34" charset="0"/>
              </a:rPr>
              <a:t> </a:t>
            </a:r>
            <a:r>
              <a:rPr lang="fr-FR" sz="1500" dirty="0">
                <a:ea typeface="Calibri" panose="020F0502020204030204" pitchFamily="34" charset="0"/>
                <a:cs typeface="Calibri" panose="020F0502020204030204" pitchFamily="34" charset="0"/>
              </a:rPr>
              <a:t>: Clause qui précise les droits et obligations des actionnaires et des administrateurs après la fusion.</a:t>
            </a:r>
          </a:p>
          <a:p>
            <a:pPr marL="457200" lvl="1" indent="0">
              <a:buNone/>
            </a:pPr>
            <a:endParaRPr lang="fr-FR" sz="1200" dirty="0">
              <a:ea typeface="Calibri" panose="020F0502020204030204" pitchFamily="34" charset="0"/>
              <a:cs typeface="Calibri" panose="020F0502020204030204" pitchFamily="34" charset="0"/>
            </a:endParaRPr>
          </a:p>
          <a:p>
            <a:pPr>
              <a:buFont typeface="Arial" panose="020B0604020202020204" pitchFamily="34" charset="0"/>
              <a:buChar char="•"/>
            </a:pPr>
            <a:r>
              <a:rPr lang="fr-FR" sz="1600" b="1" dirty="0">
                <a:solidFill>
                  <a:schemeClr val="accent1"/>
                </a:solidFill>
                <a:ea typeface="Calibri" panose="020F0502020204030204" pitchFamily="34" charset="0"/>
                <a:cs typeface="Calibri" panose="020F0502020204030204" pitchFamily="34" charset="0"/>
              </a:rPr>
              <a:t>Cadre légal</a:t>
            </a:r>
            <a:endParaRPr lang="fr-FR" sz="1600" dirty="0">
              <a:solidFill>
                <a:schemeClr val="accent1"/>
              </a:solidFill>
              <a:ea typeface="Calibri" panose="020F0502020204030204" pitchFamily="34" charset="0"/>
              <a:cs typeface="Calibri" panose="020F0502020204030204" pitchFamily="34" charset="0"/>
            </a:endParaRPr>
          </a:p>
          <a:p>
            <a:pPr marL="742950" lvl="1" indent="-285750">
              <a:buFont typeface="Arial" panose="020B0604020202020204" pitchFamily="34" charset="0"/>
              <a:buChar char="•"/>
            </a:pPr>
            <a:r>
              <a:rPr lang="fr-FR" sz="1500" dirty="0">
                <a:ea typeface="Calibri" panose="020F0502020204030204" pitchFamily="34" charset="0"/>
                <a:cs typeface="Calibri" panose="020F0502020204030204" pitchFamily="34" charset="0"/>
              </a:rPr>
              <a:t>Conformité avec les lois anti-trust et les régulations des autorités de concurrence.</a:t>
            </a:r>
          </a:p>
          <a:p>
            <a:pPr marL="742950" lvl="1" indent="-285750">
              <a:buFont typeface="Arial" panose="020B0604020202020204" pitchFamily="34" charset="0"/>
              <a:buChar char="•"/>
            </a:pPr>
            <a:r>
              <a:rPr lang="fr-FR" sz="1500" dirty="0">
                <a:ea typeface="Calibri" panose="020F0502020204030204" pitchFamily="34" charset="0"/>
                <a:cs typeface="Calibri" panose="020F0502020204030204" pitchFamily="34" charset="0"/>
              </a:rPr>
              <a:t>Notification et validation auprès des régulateurs des deux secteurs (publicité et édition).</a:t>
            </a:r>
          </a:p>
          <a:p>
            <a:pPr marL="0" indent="0">
              <a:buNone/>
            </a:pPr>
            <a:endParaRPr lang="en-CA" sz="1200" dirty="0"/>
          </a:p>
        </p:txBody>
      </p:sp>
      <p:sp>
        <p:nvSpPr>
          <p:cNvPr id="4" name="Rectangle 3">
            <a:extLst>
              <a:ext uri="{FF2B5EF4-FFF2-40B4-BE49-F238E27FC236}">
                <a16:creationId xmlns:a16="http://schemas.microsoft.com/office/drawing/2014/main" id="{EB84988A-4FB0-8A47-5F30-42C31BD2F070}"/>
              </a:ext>
            </a:extLst>
          </p:cNvPr>
          <p:cNvSpPr/>
          <p:nvPr/>
        </p:nvSpPr>
        <p:spPr>
          <a:xfrm>
            <a:off x="9572625" y="6105525"/>
            <a:ext cx="1943100" cy="200025"/>
          </a:xfrm>
          <a:prstGeom prst="rect">
            <a:avLst/>
          </a:prstGeom>
          <a:solidFill>
            <a:schemeClr val="accent1"/>
          </a:solidFill>
          <a:ln>
            <a:noFill/>
          </a:ln>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endParaRPr lang="en-CA"/>
          </a:p>
        </p:txBody>
      </p:sp>
      <p:sp>
        <p:nvSpPr>
          <p:cNvPr id="5" name="Rectangle 4">
            <a:extLst>
              <a:ext uri="{FF2B5EF4-FFF2-40B4-BE49-F238E27FC236}">
                <a16:creationId xmlns:a16="http://schemas.microsoft.com/office/drawing/2014/main" id="{28B795C4-26F3-13AE-4419-523833FD357D}"/>
              </a:ext>
            </a:extLst>
          </p:cNvPr>
          <p:cNvSpPr/>
          <p:nvPr/>
        </p:nvSpPr>
        <p:spPr>
          <a:xfrm>
            <a:off x="682752" y="321183"/>
            <a:ext cx="1943100" cy="200025"/>
          </a:xfrm>
          <a:prstGeom prst="rect">
            <a:avLst/>
          </a:prstGeom>
          <a:solidFill>
            <a:schemeClr val="accent1"/>
          </a:solidFill>
          <a:ln>
            <a:noFill/>
          </a:ln>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endParaRPr lang="en-CA"/>
          </a:p>
        </p:txBody>
      </p:sp>
    </p:spTree>
    <p:extLst>
      <p:ext uri="{BB962C8B-B14F-4D97-AF65-F5344CB8AC3E}">
        <p14:creationId xmlns:p14="http://schemas.microsoft.com/office/powerpoint/2010/main" val="1343365100"/>
      </p:ext>
    </p:extLst>
  </p:cSld>
  <p:clrMapOvr>
    <a:masterClrMapping/>
  </p:clrMapOvr>
  <mc:AlternateContent xmlns:mc="http://schemas.openxmlformats.org/markup-compatibility/2006" xmlns:p14="http://schemas.microsoft.com/office/powerpoint/2010/main">
    <mc:Choice Requires="p14">
      <p:transition p14:dur="10" advTm="10000"/>
    </mc:Choice>
    <mc:Fallback xmlns="">
      <p:transition advTm="10000"/>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bg>
      <p:bgPr>
        <a:pattFill prst="pct40">
          <a:fgClr>
            <a:schemeClr val="tx2">
              <a:lumMod val="10000"/>
              <a:lumOff val="90000"/>
            </a:schemeClr>
          </a:fgClr>
          <a:bgClr>
            <a:schemeClr val="bg1"/>
          </a:bgClr>
        </a:pattFill>
        <a:effectLst/>
      </p:bgPr>
    </p:bg>
    <p:spTree>
      <p:nvGrpSpPr>
        <p:cNvPr id="1" name="">
          <a:extLst>
            <a:ext uri="{FF2B5EF4-FFF2-40B4-BE49-F238E27FC236}">
              <a16:creationId xmlns:a16="http://schemas.microsoft.com/office/drawing/2014/main" id="{74FB5E3A-4272-F62D-B0B9-4E48A16E3CE1}"/>
            </a:ext>
          </a:extLst>
        </p:cNvPr>
        <p:cNvGrpSpPr/>
        <p:nvPr/>
      </p:nvGrpSpPr>
      <p:grpSpPr>
        <a:xfrm>
          <a:off x="0" y="0"/>
          <a:ext cx="0" cy="0"/>
          <a:chOff x="0" y="0"/>
          <a:chExt cx="0" cy="0"/>
        </a:xfrm>
      </p:grpSpPr>
      <p:sp>
        <p:nvSpPr>
          <p:cNvPr id="5" name="ZoneTexte 4">
            <a:extLst>
              <a:ext uri="{FF2B5EF4-FFF2-40B4-BE49-F238E27FC236}">
                <a16:creationId xmlns:a16="http://schemas.microsoft.com/office/drawing/2014/main" id="{876BCE8C-58CD-5188-097D-822B8B8C34F5}"/>
              </a:ext>
            </a:extLst>
          </p:cNvPr>
          <p:cNvSpPr txBox="1"/>
          <p:nvPr/>
        </p:nvSpPr>
        <p:spPr>
          <a:xfrm>
            <a:off x="936117" y="876094"/>
            <a:ext cx="10579608" cy="4465518"/>
          </a:xfrm>
          <a:prstGeom prst="rect">
            <a:avLst/>
          </a:prstGeom>
          <a:noFill/>
        </p:spPr>
        <p:txBody>
          <a:bodyPr wrap="square">
            <a:spAutoFit/>
          </a:bodyPr>
          <a:lstStyle/>
          <a:p>
            <a:pPr lvl="0">
              <a:lnSpc>
                <a:spcPct val="107000"/>
              </a:lnSpc>
              <a:spcAft>
                <a:spcPts val="800"/>
              </a:spcAft>
              <a:tabLst>
                <a:tab pos="457200" algn="l"/>
              </a:tabLst>
            </a:pPr>
            <a:r>
              <a:rPr lang="en-CA" sz="2000" b="1" kern="100" dirty="0" err="1">
                <a:solidFill>
                  <a:schemeClr val="accent1"/>
                </a:solidFill>
                <a:effectLst/>
                <a:latin typeface="Comic Sans MS" panose="030F0702030302020204" pitchFamily="66" charset="0"/>
                <a:ea typeface="Calibri" panose="020F0502020204030204" pitchFamily="34" charset="0"/>
                <a:cs typeface="Times New Roman" panose="02020603050405020304" pitchFamily="18" charset="0"/>
              </a:rPr>
              <a:t>Intégration</a:t>
            </a:r>
            <a:r>
              <a:rPr lang="en-CA" sz="2000" b="1" kern="100" dirty="0">
                <a:solidFill>
                  <a:schemeClr val="accent1"/>
                </a:solidFill>
                <a:effectLst/>
                <a:latin typeface="Comic Sans MS" panose="030F0702030302020204" pitchFamily="66" charset="0"/>
                <a:ea typeface="Calibri" panose="020F0502020204030204" pitchFamily="34" charset="0"/>
                <a:cs typeface="Times New Roman" panose="02020603050405020304" pitchFamily="18" charset="0"/>
              </a:rPr>
              <a:t> </a:t>
            </a:r>
            <a:r>
              <a:rPr lang="en-CA" sz="2000" b="1" kern="100" dirty="0" err="1">
                <a:solidFill>
                  <a:schemeClr val="accent1"/>
                </a:solidFill>
                <a:latin typeface="Comic Sans MS" panose="030F0702030302020204" pitchFamily="66" charset="0"/>
                <a:ea typeface="Calibri" panose="020F0502020204030204" pitchFamily="34" charset="0"/>
                <a:cs typeface="Times New Roman" panose="02020603050405020304" pitchFamily="18" charset="0"/>
              </a:rPr>
              <a:t>o</a:t>
            </a:r>
            <a:r>
              <a:rPr lang="en-CA" sz="2000" b="1" kern="100" dirty="0" err="1">
                <a:solidFill>
                  <a:schemeClr val="accent1"/>
                </a:solidFill>
                <a:effectLst/>
                <a:latin typeface="Comic Sans MS" panose="030F0702030302020204" pitchFamily="66" charset="0"/>
                <a:ea typeface="Calibri" panose="020F0502020204030204" pitchFamily="34" charset="0"/>
                <a:cs typeface="Times New Roman" panose="02020603050405020304" pitchFamily="18" charset="0"/>
              </a:rPr>
              <a:t>pérationnelle</a:t>
            </a:r>
            <a:endParaRPr lang="en-CA" sz="2000" kern="100" dirty="0">
              <a:solidFill>
                <a:schemeClr val="accent1"/>
              </a:solidFill>
              <a:effectLst/>
              <a:latin typeface="Comic Sans MS" panose="030F0702030302020204" pitchFamily="66" charset="0"/>
              <a:ea typeface="Calibri" panose="020F0502020204030204" pitchFamily="34" charset="0"/>
              <a:cs typeface="Times New Roman" panose="02020603050405020304" pitchFamily="18" charset="0"/>
            </a:endParaRPr>
          </a:p>
          <a:p>
            <a:pPr>
              <a:lnSpc>
                <a:spcPct val="107000"/>
              </a:lnSpc>
              <a:spcAft>
                <a:spcPts val="800"/>
              </a:spcAft>
              <a:buSzPts val="1000"/>
              <a:tabLst>
                <a:tab pos="914400" algn="l"/>
              </a:tabLst>
            </a:pPr>
            <a:r>
              <a:rPr lang="fr-CA" b="1" kern="100" dirty="0">
                <a:solidFill>
                  <a:schemeClr val="accent1"/>
                </a:solidFill>
                <a:effectLst/>
                <a:latin typeface="Aptos" panose="020B0004020202020204" pitchFamily="34" charset="0"/>
                <a:ea typeface="Calibri" panose="020F0502020204030204" pitchFamily="34" charset="0"/>
                <a:cs typeface="Times New Roman" panose="02020603050405020304" pitchFamily="18" charset="0"/>
              </a:rPr>
              <a:t>1. Alignement des opérations, processus et emplacements</a:t>
            </a:r>
            <a:endParaRPr lang="en-CA" kern="100" dirty="0">
              <a:solidFill>
                <a:schemeClr val="accent1"/>
              </a:solidFill>
              <a:effectLst/>
              <a:latin typeface="Aptos" panose="020B0004020202020204" pitchFamily="34" charset="0"/>
              <a:ea typeface="Calibri" panose="020F0502020204030204" pitchFamily="34" charset="0"/>
              <a:cs typeface="Times New Roman" panose="02020603050405020304" pitchFamily="18" charset="0"/>
            </a:endParaRPr>
          </a:p>
          <a:p>
            <a:pPr marL="685800" lvl="1" indent="-228600">
              <a:lnSpc>
                <a:spcPct val="107000"/>
              </a:lnSpc>
              <a:spcAft>
                <a:spcPts val="800"/>
              </a:spcAft>
              <a:buSzPts val="1000"/>
              <a:buFont typeface="Wingdings" panose="05000000000000000000" pitchFamily="2" charset="2"/>
              <a:buChar char=""/>
              <a:tabLst>
                <a:tab pos="1371600" algn="l"/>
              </a:tabLst>
            </a:pPr>
            <a:r>
              <a:rPr lang="fr-CA" sz="1400" b="1" kern="100" dirty="0">
                <a:solidFill>
                  <a:schemeClr val="accent1"/>
                </a:solidFill>
                <a:effectLst/>
                <a:latin typeface="Aptos" panose="020B0004020202020204" pitchFamily="34" charset="0"/>
                <a:ea typeface="Calibri" panose="020F0502020204030204" pitchFamily="34" charset="0"/>
                <a:cs typeface="Times New Roman" panose="02020603050405020304" pitchFamily="18" charset="0"/>
              </a:rPr>
              <a:t>Unification des plateformes technologiques </a:t>
            </a:r>
            <a:r>
              <a:rPr lang="fr-CA" sz="1400" kern="100" dirty="0">
                <a:effectLst/>
                <a:latin typeface="Aptos" panose="020B0004020202020204" pitchFamily="34" charset="0"/>
                <a:ea typeface="Calibri" panose="020F0502020204030204" pitchFamily="34" charset="0"/>
                <a:cs typeface="Times New Roman" panose="02020603050405020304" pitchFamily="18" charset="0"/>
              </a:rPr>
              <a:t>entre les deux entités pour assurer une cohérence dans la gestion des campagnes publicitaires et la distribution des contenus éditoriaux.</a:t>
            </a:r>
            <a:endParaRPr lang="en-CA" sz="1400" kern="100" dirty="0">
              <a:effectLst/>
              <a:latin typeface="Aptos" panose="020B0004020202020204" pitchFamily="34" charset="0"/>
              <a:ea typeface="Calibri" panose="020F0502020204030204" pitchFamily="34" charset="0"/>
              <a:cs typeface="Times New Roman" panose="02020603050405020304" pitchFamily="18" charset="0"/>
            </a:endParaRPr>
          </a:p>
          <a:p>
            <a:pPr marL="685800" lvl="1" indent="-228600">
              <a:lnSpc>
                <a:spcPct val="107000"/>
              </a:lnSpc>
              <a:spcAft>
                <a:spcPts val="800"/>
              </a:spcAft>
              <a:buSzPts val="1000"/>
              <a:buFont typeface="Wingdings" panose="05000000000000000000" pitchFamily="2" charset="2"/>
              <a:buChar char=""/>
              <a:tabLst>
                <a:tab pos="1371600" algn="l"/>
              </a:tabLst>
            </a:pPr>
            <a:r>
              <a:rPr lang="fr-CA" sz="1400" b="1" kern="100" dirty="0">
                <a:solidFill>
                  <a:schemeClr val="accent1"/>
                </a:solidFill>
                <a:effectLst/>
                <a:latin typeface="Aptos" panose="020B0004020202020204" pitchFamily="34" charset="0"/>
                <a:ea typeface="Calibri" panose="020F0502020204030204" pitchFamily="34" charset="0"/>
                <a:cs typeface="Times New Roman" panose="02020603050405020304" pitchFamily="18" charset="0"/>
              </a:rPr>
              <a:t>Rationalisation des bureaux et infrastructures </a:t>
            </a:r>
            <a:r>
              <a:rPr lang="fr-CA" sz="1400" kern="100" dirty="0">
                <a:effectLst/>
                <a:latin typeface="Aptos" panose="020B0004020202020204" pitchFamily="34" charset="0"/>
                <a:ea typeface="Calibri" panose="020F0502020204030204" pitchFamily="34" charset="0"/>
                <a:cs typeface="Times New Roman" panose="02020603050405020304" pitchFamily="18" charset="0"/>
              </a:rPr>
              <a:t>: regroupement des sièges régionaux dans des emplacements stratégiques pour réduire les coûts et optimiser les opérations.</a:t>
            </a:r>
            <a:endParaRPr lang="en-CA" sz="1400" kern="100" dirty="0">
              <a:effectLst/>
              <a:latin typeface="Aptos" panose="020B0004020202020204" pitchFamily="34" charset="0"/>
              <a:ea typeface="Calibri" panose="020F0502020204030204" pitchFamily="34" charset="0"/>
              <a:cs typeface="Times New Roman" panose="02020603050405020304" pitchFamily="18" charset="0"/>
            </a:endParaRPr>
          </a:p>
          <a:p>
            <a:pPr marL="685800" lvl="1" indent="-228600">
              <a:lnSpc>
                <a:spcPct val="107000"/>
              </a:lnSpc>
              <a:spcAft>
                <a:spcPts val="800"/>
              </a:spcAft>
              <a:buSzPts val="1000"/>
              <a:buFont typeface="Wingdings" panose="05000000000000000000" pitchFamily="2" charset="2"/>
              <a:buChar char=""/>
              <a:tabLst>
                <a:tab pos="1371600" algn="l"/>
              </a:tabLst>
            </a:pPr>
            <a:r>
              <a:rPr lang="fr-CA" sz="1400" b="1" kern="100" dirty="0">
                <a:solidFill>
                  <a:schemeClr val="accent1"/>
                </a:solidFill>
                <a:effectLst/>
                <a:latin typeface="Aptos" panose="020B0004020202020204" pitchFamily="34" charset="0"/>
                <a:ea typeface="Calibri" panose="020F0502020204030204" pitchFamily="34" charset="0"/>
                <a:cs typeface="Times New Roman" panose="02020603050405020304" pitchFamily="18" charset="0"/>
              </a:rPr>
              <a:t>Harmonisation des chaînes d’approvisionnement </a:t>
            </a:r>
            <a:r>
              <a:rPr lang="fr-CA" sz="1400" kern="100" dirty="0">
                <a:effectLst/>
                <a:latin typeface="Aptos" panose="020B0004020202020204" pitchFamily="34" charset="0"/>
                <a:ea typeface="Calibri" panose="020F0502020204030204" pitchFamily="34" charset="0"/>
                <a:cs typeface="Times New Roman" panose="02020603050405020304" pitchFamily="18" charset="0"/>
              </a:rPr>
              <a:t>pour une meilleure gestion des flux physiques et numériques (livres et contenu digital).</a:t>
            </a:r>
            <a:endParaRPr lang="en-CA" sz="1400" kern="100" dirty="0">
              <a:latin typeface="Aptos" panose="020B0004020202020204" pitchFamily="34" charset="0"/>
              <a:ea typeface="Calibri" panose="020F0502020204030204" pitchFamily="34" charset="0"/>
              <a:cs typeface="Times New Roman" panose="02020603050405020304" pitchFamily="18" charset="0"/>
            </a:endParaRPr>
          </a:p>
          <a:p>
            <a:pPr>
              <a:lnSpc>
                <a:spcPct val="107000"/>
              </a:lnSpc>
              <a:spcAft>
                <a:spcPts val="800"/>
              </a:spcAft>
              <a:buSzPts val="1000"/>
              <a:tabLst>
                <a:tab pos="1371600" algn="l"/>
              </a:tabLst>
            </a:pPr>
            <a:r>
              <a:rPr lang="en-CA" b="1" kern="100" dirty="0">
                <a:solidFill>
                  <a:schemeClr val="accent1"/>
                </a:solidFill>
                <a:effectLst/>
                <a:latin typeface="Aptos" panose="020B0004020202020204" pitchFamily="34" charset="0"/>
                <a:ea typeface="Calibri" panose="020F0502020204030204" pitchFamily="34" charset="0"/>
                <a:cs typeface="Times New Roman" panose="02020603050405020304" pitchFamily="18" charset="0"/>
              </a:rPr>
              <a:t>2. </a:t>
            </a:r>
            <a:r>
              <a:rPr lang="fr-CA" b="1" kern="100" dirty="0">
                <a:solidFill>
                  <a:schemeClr val="accent1"/>
                </a:solidFill>
                <a:effectLst/>
                <a:latin typeface="Aptos" panose="020B0004020202020204" pitchFamily="34" charset="0"/>
                <a:ea typeface="Calibri" panose="020F0502020204030204" pitchFamily="34" charset="0"/>
                <a:cs typeface="Times New Roman" panose="02020603050405020304" pitchFamily="18" charset="0"/>
              </a:rPr>
              <a:t>Direction et gouvernance de l’entité fusionnée</a:t>
            </a:r>
            <a:endParaRPr lang="en-CA" kern="100" dirty="0">
              <a:solidFill>
                <a:schemeClr val="accent1"/>
              </a:solidFill>
              <a:effectLst/>
              <a:latin typeface="Aptos" panose="020B0004020202020204" pitchFamily="34" charset="0"/>
              <a:ea typeface="Calibri" panose="020F0502020204030204" pitchFamily="34" charset="0"/>
              <a:cs typeface="Times New Roman" panose="02020603050405020304" pitchFamily="18" charset="0"/>
            </a:endParaRPr>
          </a:p>
          <a:p>
            <a:pPr marL="685800" lvl="1" indent="-228600">
              <a:lnSpc>
                <a:spcPct val="107000"/>
              </a:lnSpc>
              <a:spcAft>
                <a:spcPts val="800"/>
              </a:spcAft>
              <a:buSzPts val="1000"/>
              <a:buFont typeface="Wingdings" panose="05000000000000000000" pitchFamily="2" charset="2"/>
              <a:buChar char=""/>
              <a:tabLst>
                <a:tab pos="1371600" algn="l"/>
              </a:tabLst>
            </a:pPr>
            <a:r>
              <a:rPr lang="en-CA" sz="1400" b="1" kern="100" dirty="0">
                <a:solidFill>
                  <a:schemeClr val="accent1"/>
                </a:solidFill>
                <a:effectLst/>
                <a:latin typeface="Aptos" panose="020B0004020202020204" pitchFamily="34" charset="0"/>
                <a:ea typeface="Calibri" panose="020F0502020204030204" pitchFamily="34" charset="0"/>
                <a:cs typeface="Times New Roman" panose="02020603050405020304" pitchFamily="18" charset="0"/>
              </a:rPr>
              <a:t>Composition du conseil </a:t>
            </a:r>
            <a:r>
              <a:rPr lang="en-CA" sz="1400" b="1" kern="100" dirty="0" err="1">
                <a:solidFill>
                  <a:schemeClr val="accent1"/>
                </a:solidFill>
                <a:effectLst/>
                <a:latin typeface="Aptos" panose="020B0004020202020204" pitchFamily="34" charset="0"/>
                <a:ea typeface="Calibri" panose="020F0502020204030204" pitchFamily="34" charset="0"/>
                <a:cs typeface="Times New Roman" panose="02020603050405020304" pitchFamily="18" charset="0"/>
              </a:rPr>
              <a:t>d'administration</a:t>
            </a:r>
            <a:r>
              <a:rPr lang="en-CA" sz="1400" kern="100" dirty="0">
                <a:solidFill>
                  <a:schemeClr val="accent1"/>
                </a:solidFill>
                <a:effectLst/>
                <a:latin typeface="Aptos" panose="020B0004020202020204" pitchFamily="34" charset="0"/>
                <a:ea typeface="Calibri" panose="020F0502020204030204" pitchFamily="34" charset="0"/>
                <a:cs typeface="Times New Roman" panose="02020603050405020304" pitchFamily="18" charset="0"/>
              </a:rPr>
              <a:t> : </a:t>
            </a:r>
          </a:p>
          <a:p>
            <a:pPr marL="1143000" lvl="2" indent="-228600">
              <a:lnSpc>
                <a:spcPct val="107000"/>
              </a:lnSpc>
              <a:spcAft>
                <a:spcPts val="800"/>
              </a:spcAft>
              <a:buSzPts val="1000"/>
              <a:buFont typeface="Wingdings" panose="05000000000000000000" pitchFamily="2" charset="2"/>
              <a:buChar char=""/>
              <a:tabLst>
                <a:tab pos="1828800" algn="l"/>
              </a:tabLst>
            </a:pPr>
            <a:r>
              <a:rPr lang="fr-CA" sz="1400" kern="100" dirty="0">
                <a:effectLst/>
                <a:latin typeface="Aptos" panose="020B0004020202020204" pitchFamily="34" charset="0"/>
                <a:ea typeface="Calibri" panose="020F0502020204030204" pitchFamily="34" charset="0"/>
                <a:cs typeface="Times New Roman" panose="02020603050405020304" pitchFamily="18" charset="0"/>
              </a:rPr>
              <a:t>Le </a:t>
            </a:r>
            <a:r>
              <a:rPr lang="fr-CA" sz="1400" b="1" kern="100" dirty="0">
                <a:solidFill>
                  <a:schemeClr val="accent1"/>
                </a:solidFill>
                <a:effectLst/>
                <a:latin typeface="Aptos" panose="020B0004020202020204" pitchFamily="34" charset="0"/>
                <a:ea typeface="Calibri" panose="020F0502020204030204" pitchFamily="34" charset="0"/>
                <a:cs typeface="Times New Roman" panose="02020603050405020304" pitchFamily="18" charset="0"/>
              </a:rPr>
              <a:t>conseil d'administration </a:t>
            </a:r>
            <a:r>
              <a:rPr lang="fr-CA" sz="1400" kern="100" dirty="0">
                <a:effectLst/>
                <a:latin typeface="Aptos" panose="020B0004020202020204" pitchFamily="34" charset="0"/>
                <a:ea typeface="Calibri" panose="020F0502020204030204" pitchFamily="34" charset="0"/>
                <a:cs typeface="Times New Roman" panose="02020603050405020304" pitchFamily="18" charset="0"/>
              </a:rPr>
              <a:t>comprendra 12 membres : 6 représentants de l'agence publicitaire, 4 représentants de la maison d'édition et 2 administrateurs indépendants.</a:t>
            </a:r>
            <a:endParaRPr lang="en-CA" sz="1400" kern="100" dirty="0">
              <a:effectLst/>
              <a:latin typeface="Aptos" panose="020B0004020202020204" pitchFamily="34" charset="0"/>
              <a:ea typeface="Calibri" panose="020F0502020204030204" pitchFamily="34" charset="0"/>
              <a:cs typeface="Times New Roman" panose="02020603050405020304" pitchFamily="18" charset="0"/>
            </a:endParaRPr>
          </a:p>
          <a:p>
            <a:pPr marL="1143000" lvl="2" indent="-228600">
              <a:lnSpc>
                <a:spcPct val="107000"/>
              </a:lnSpc>
              <a:spcAft>
                <a:spcPts val="800"/>
              </a:spcAft>
              <a:buSzPts val="1000"/>
              <a:buFont typeface="Wingdings" panose="05000000000000000000" pitchFamily="2" charset="2"/>
              <a:buChar char=""/>
              <a:tabLst>
                <a:tab pos="1828800" algn="l"/>
              </a:tabLst>
            </a:pPr>
            <a:r>
              <a:rPr lang="fr-CA" sz="1400" kern="100" dirty="0">
                <a:latin typeface="Aptos" panose="020B0004020202020204" pitchFamily="34" charset="0"/>
                <a:ea typeface="Calibri" panose="020F0502020204030204" pitchFamily="34" charset="0"/>
                <a:cs typeface="Times New Roman" panose="02020603050405020304" pitchFamily="18" charset="0"/>
              </a:rPr>
              <a:t>U</a:t>
            </a:r>
            <a:r>
              <a:rPr lang="fr-CA" sz="1400" kern="100" dirty="0">
                <a:effectLst/>
                <a:latin typeface="Aptos" panose="020B0004020202020204" pitchFamily="34" charset="0"/>
                <a:ea typeface="Calibri" panose="020F0502020204030204" pitchFamily="34" charset="0"/>
                <a:cs typeface="Times New Roman" panose="02020603050405020304" pitchFamily="18" charset="0"/>
              </a:rPr>
              <a:t>n </a:t>
            </a:r>
            <a:r>
              <a:rPr lang="fr-CA" sz="1400" b="1" kern="100" dirty="0">
                <a:solidFill>
                  <a:schemeClr val="accent1"/>
                </a:solidFill>
                <a:effectLst/>
                <a:latin typeface="Aptos" panose="020B0004020202020204" pitchFamily="34" charset="0"/>
                <a:ea typeface="Calibri" panose="020F0502020204030204" pitchFamily="34" charset="0"/>
                <a:cs typeface="Times New Roman" panose="02020603050405020304" pitchFamily="18" charset="0"/>
              </a:rPr>
              <a:t>comité de pilotage stratégique </a:t>
            </a:r>
            <a:r>
              <a:rPr lang="fr-CA" sz="1400" kern="100" dirty="0">
                <a:effectLst/>
                <a:latin typeface="Aptos" panose="020B0004020202020204" pitchFamily="34" charset="0"/>
                <a:ea typeface="Calibri" panose="020F0502020204030204" pitchFamily="34" charset="0"/>
                <a:cs typeface="Times New Roman" panose="02020603050405020304" pitchFamily="18" charset="0"/>
              </a:rPr>
              <a:t>sera mis en place pour définir les grandes orientations de l'entité fusionnée.</a:t>
            </a:r>
            <a:endParaRPr lang="en-CA" sz="1400" kern="100" dirty="0">
              <a:effectLst/>
              <a:latin typeface="Aptos" panose="020B0004020202020204" pitchFamily="34" charset="0"/>
              <a:ea typeface="Calibri" panose="020F0502020204030204" pitchFamily="34" charset="0"/>
              <a:cs typeface="Times New Roman" panose="02020603050405020304" pitchFamily="18" charset="0"/>
            </a:endParaRPr>
          </a:p>
          <a:p>
            <a:pPr marL="1143000" lvl="2" indent="-228600">
              <a:lnSpc>
                <a:spcPct val="107000"/>
              </a:lnSpc>
              <a:spcAft>
                <a:spcPts val="800"/>
              </a:spcAft>
              <a:buSzPts val="1000"/>
              <a:buFont typeface="Wingdings" panose="05000000000000000000" pitchFamily="2" charset="2"/>
              <a:buChar char=""/>
              <a:tabLst>
                <a:tab pos="1828800" algn="l"/>
              </a:tabLst>
            </a:pPr>
            <a:r>
              <a:rPr lang="fr-CA" sz="1400" kern="100" dirty="0">
                <a:effectLst/>
                <a:latin typeface="Aptos" panose="020B0004020202020204" pitchFamily="34" charset="0"/>
                <a:ea typeface="Calibri" panose="020F0502020204030204" pitchFamily="34" charset="0"/>
                <a:cs typeface="Times New Roman" panose="02020603050405020304" pitchFamily="18" charset="0"/>
              </a:rPr>
              <a:t>Chaque membre du conseil sera responsable d'une </a:t>
            </a:r>
            <a:r>
              <a:rPr lang="fr-CA" sz="1400" b="1" kern="100" dirty="0">
                <a:solidFill>
                  <a:schemeClr val="accent1"/>
                </a:solidFill>
                <a:effectLst/>
                <a:latin typeface="Aptos" panose="020B0004020202020204" pitchFamily="34" charset="0"/>
                <a:ea typeface="Calibri" panose="020F0502020204030204" pitchFamily="34" charset="0"/>
                <a:cs typeface="Times New Roman" panose="02020603050405020304" pitchFamily="18" charset="0"/>
              </a:rPr>
              <a:t>expertise spécifique </a:t>
            </a:r>
            <a:r>
              <a:rPr lang="fr-CA" sz="1400" kern="100" dirty="0">
                <a:effectLst/>
                <a:latin typeface="Aptos" panose="020B0004020202020204" pitchFamily="34" charset="0"/>
                <a:ea typeface="Calibri" panose="020F0502020204030204" pitchFamily="34" charset="0"/>
                <a:cs typeface="Times New Roman" panose="02020603050405020304" pitchFamily="18" charset="0"/>
              </a:rPr>
              <a:t>(marketing, production, finance, digital, etc.).</a:t>
            </a:r>
            <a:endParaRPr lang="en-CA" sz="1400" kern="100" dirty="0">
              <a:effectLst/>
              <a:latin typeface="Aptos" panose="020B0004020202020204" pitchFamily="34" charset="0"/>
              <a:ea typeface="Calibri" panose="020F0502020204030204" pitchFamily="34" charset="0"/>
              <a:cs typeface="Times New Roman" panose="02020603050405020304" pitchFamily="18" charset="0"/>
            </a:endParaRPr>
          </a:p>
        </p:txBody>
      </p:sp>
      <p:sp>
        <p:nvSpPr>
          <p:cNvPr id="6" name="Rectangle 5">
            <a:extLst>
              <a:ext uri="{FF2B5EF4-FFF2-40B4-BE49-F238E27FC236}">
                <a16:creationId xmlns:a16="http://schemas.microsoft.com/office/drawing/2014/main" id="{ED7AF13C-62B3-5C8C-1BC4-E45402F72E03}"/>
              </a:ext>
            </a:extLst>
          </p:cNvPr>
          <p:cNvSpPr/>
          <p:nvPr/>
        </p:nvSpPr>
        <p:spPr>
          <a:xfrm>
            <a:off x="9572625" y="6105525"/>
            <a:ext cx="1943100" cy="200025"/>
          </a:xfrm>
          <a:prstGeom prst="rect">
            <a:avLst/>
          </a:prstGeom>
          <a:solidFill>
            <a:schemeClr val="accent1"/>
          </a:solidFill>
          <a:ln>
            <a:noFill/>
          </a:ln>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endParaRPr lang="en-CA"/>
          </a:p>
        </p:txBody>
      </p:sp>
      <p:sp>
        <p:nvSpPr>
          <p:cNvPr id="7" name="Rectangle 6">
            <a:extLst>
              <a:ext uri="{FF2B5EF4-FFF2-40B4-BE49-F238E27FC236}">
                <a16:creationId xmlns:a16="http://schemas.microsoft.com/office/drawing/2014/main" id="{0DBD9253-1CC4-B783-9746-375C71881BEA}"/>
              </a:ext>
            </a:extLst>
          </p:cNvPr>
          <p:cNvSpPr/>
          <p:nvPr/>
        </p:nvSpPr>
        <p:spPr>
          <a:xfrm>
            <a:off x="936117" y="523669"/>
            <a:ext cx="1943100" cy="200025"/>
          </a:xfrm>
          <a:prstGeom prst="rect">
            <a:avLst/>
          </a:prstGeom>
          <a:solidFill>
            <a:schemeClr val="accent1"/>
          </a:solidFill>
          <a:ln>
            <a:noFill/>
          </a:ln>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endParaRPr lang="en-CA"/>
          </a:p>
        </p:txBody>
      </p:sp>
    </p:spTree>
    <p:extLst>
      <p:ext uri="{BB962C8B-B14F-4D97-AF65-F5344CB8AC3E}">
        <p14:creationId xmlns:p14="http://schemas.microsoft.com/office/powerpoint/2010/main" val="2869467882"/>
      </p:ext>
    </p:extLst>
  </p:cSld>
  <p:clrMapOvr>
    <a:masterClrMapping/>
  </p:clrMapOvr>
  <mc:AlternateContent xmlns:mc="http://schemas.openxmlformats.org/markup-compatibility/2006" xmlns:p14="http://schemas.microsoft.com/office/powerpoint/2010/main">
    <mc:Choice Requires="p14">
      <p:transition p14:dur="10" advTm="10000"/>
    </mc:Choice>
    <mc:Fallback xmlns="">
      <p:transition advTm="10000"/>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bg>
      <p:bgPr>
        <a:pattFill prst="pct40">
          <a:fgClr>
            <a:schemeClr val="tx2">
              <a:lumMod val="10000"/>
              <a:lumOff val="90000"/>
            </a:schemeClr>
          </a:fgClr>
          <a:bgClr>
            <a:schemeClr val="bg1"/>
          </a:bgClr>
        </a:pattFill>
        <a:effectLst/>
      </p:bgPr>
    </p:bg>
    <p:spTree>
      <p:nvGrpSpPr>
        <p:cNvPr id="1" name=""/>
        <p:cNvGrpSpPr/>
        <p:nvPr/>
      </p:nvGrpSpPr>
      <p:grpSpPr>
        <a:xfrm>
          <a:off x="0" y="0"/>
          <a:ext cx="0" cy="0"/>
          <a:chOff x="0" y="0"/>
          <a:chExt cx="0" cy="0"/>
        </a:xfrm>
      </p:grpSpPr>
      <p:sp>
        <p:nvSpPr>
          <p:cNvPr id="5" name="ZoneTexte 4">
            <a:extLst>
              <a:ext uri="{FF2B5EF4-FFF2-40B4-BE49-F238E27FC236}">
                <a16:creationId xmlns:a16="http://schemas.microsoft.com/office/drawing/2014/main" id="{FDF0A70A-4A2E-93AF-2AB8-D2B23EC82DE4}"/>
              </a:ext>
            </a:extLst>
          </p:cNvPr>
          <p:cNvSpPr txBox="1"/>
          <p:nvPr/>
        </p:nvSpPr>
        <p:spPr>
          <a:xfrm>
            <a:off x="872109" y="888015"/>
            <a:ext cx="10579608" cy="5230406"/>
          </a:xfrm>
          <a:prstGeom prst="rect">
            <a:avLst/>
          </a:prstGeom>
          <a:noFill/>
        </p:spPr>
        <p:txBody>
          <a:bodyPr wrap="square">
            <a:spAutoFit/>
          </a:bodyPr>
          <a:lstStyle/>
          <a:p>
            <a:pPr marL="1143000" lvl="2" indent="-228600">
              <a:lnSpc>
                <a:spcPct val="107000"/>
              </a:lnSpc>
              <a:spcAft>
                <a:spcPts val="800"/>
              </a:spcAft>
              <a:buSzPts val="1000"/>
              <a:buFont typeface="Wingdings" panose="05000000000000000000" pitchFamily="2" charset="2"/>
              <a:buChar char=""/>
              <a:tabLst>
                <a:tab pos="1371600" algn="l"/>
              </a:tabLst>
            </a:pPr>
            <a:r>
              <a:rPr lang="en-CA" sz="1400" b="1" kern="100" dirty="0">
                <a:solidFill>
                  <a:schemeClr val="accent1"/>
                </a:solidFill>
                <a:effectLst/>
                <a:latin typeface="Aptos" panose="020B0004020202020204" pitchFamily="34" charset="0"/>
                <a:ea typeface="Calibri" panose="020F0502020204030204" pitchFamily="34" charset="0"/>
                <a:cs typeface="Times New Roman" panose="02020603050405020304" pitchFamily="18" charset="0"/>
              </a:rPr>
              <a:t>Leadership </a:t>
            </a:r>
            <a:r>
              <a:rPr lang="en-CA" sz="1400" b="1" kern="100" dirty="0" err="1">
                <a:solidFill>
                  <a:schemeClr val="accent1"/>
                </a:solidFill>
                <a:effectLst/>
                <a:latin typeface="Aptos" panose="020B0004020202020204" pitchFamily="34" charset="0"/>
                <a:ea typeface="Calibri" panose="020F0502020204030204" pitchFamily="34" charset="0"/>
                <a:cs typeface="Times New Roman" panose="02020603050405020304" pitchFamily="18" charset="0"/>
              </a:rPr>
              <a:t>exécutif</a:t>
            </a:r>
            <a:endParaRPr lang="en-CA" sz="1400" b="1" kern="100" dirty="0">
              <a:solidFill>
                <a:schemeClr val="accent1"/>
              </a:solidFill>
              <a:effectLst/>
              <a:latin typeface="Aptos" panose="020B0004020202020204" pitchFamily="34" charset="0"/>
              <a:ea typeface="Calibri" panose="020F0502020204030204" pitchFamily="34" charset="0"/>
              <a:cs typeface="Times New Roman" panose="02020603050405020304" pitchFamily="18" charset="0"/>
            </a:endParaRPr>
          </a:p>
          <a:p>
            <a:pPr lvl="2">
              <a:lnSpc>
                <a:spcPct val="107000"/>
              </a:lnSpc>
              <a:spcAft>
                <a:spcPts val="800"/>
              </a:spcAft>
              <a:buSzPts val="1000"/>
              <a:tabLst>
                <a:tab pos="1371600" algn="l"/>
              </a:tabLst>
            </a:pPr>
            <a:r>
              <a:rPr lang="en-CA" sz="1400" kern="100" dirty="0">
                <a:latin typeface="Aptos" panose="020B0004020202020204" pitchFamily="34" charset="0"/>
                <a:ea typeface="Calibri" panose="020F0502020204030204" pitchFamily="34" charset="0"/>
                <a:cs typeface="Times New Roman" panose="02020603050405020304" pitchFamily="18" charset="0"/>
              </a:rPr>
              <a:t>La haute direction sera </a:t>
            </a:r>
            <a:r>
              <a:rPr lang="en-CA" sz="1400" kern="100" dirty="0" err="1">
                <a:latin typeface="Aptos" panose="020B0004020202020204" pitchFamily="34" charset="0"/>
                <a:ea typeface="Calibri" panose="020F0502020204030204" pitchFamily="34" charset="0"/>
                <a:cs typeface="Times New Roman" panose="02020603050405020304" pitchFamily="18" charset="0"/>
              </a:rPr>
              <a:t>composée</a:t>
            </a:r>
            <a:r>
              <a:rPr lang="en-CA" sz="1400" kern="100" dirty="0">
                <a:latin typeface="Aptos" panose="020B0004020202020204" pitchFamily="34" charset="0"/>
                <a:ea typeface="Calibri" panose="020F0502020204030204" pitchFamily="34" charset="0"/>
                <a:cs typeface="Times New Roman" panose="02020603050405020304" pitchFamily="18" charset="0"/>
              </a:rPr>
              <a:t> de 4 chefs de direction:</a:t>
            </a:r>
            <a:endParaRPr lang="en-CA" sz="1400" kern="100" dirty="0">
              <a:effectLst/>
              <a:latin typeface="Aptos" panose="020B0004020202020204" pitchFamily="34" charset="0"/>
              <a:ea typeface="Calibri" panose="020F0502020204030204" pitchFamily="34" charset="0"/>
              <a:cs typeface="Times New Roman" panose="02020603050405020304" pitchFamily="18" charset="0"/>
            </a:endParaRPr>
          </a:p>
          <a:p>
            <a:pPr marL="1600200" lvl="3" indent="-228600">
              <a:spcAft>
                <a:spcPts val="800"/>
              </a:spcAft>
              <a:buSzPts val="1000"/>
              <a:buFont typeface="Wingdings" panose="05000000000000000000" pitchFamily="2" charset="2"/>
              <a:buChar char=""/>
              <a:tabLst>
                <a:tab pos="1828800" algn="l"/>
              </a:tabLst>
            </a:pPr>
            <a:r>
              <a:rPr lang="fr-CA" sz="1400" kern="100" dirty="0">
                <a:latin typeface="Aptos" panose="020B0004020202020204" pitchFamily="34" charset="0"/>
                <a:ea typeface="Calibri" panose="020F0502020204030204" pitchFamily="34" charset="0"/>
                <a:cs typeface="Times New Roman" panose="02020603050405020304" pitchFamily="18" charset="0"/>
              </a:rPr>
              <a:t>CEO</a:t>
            </a:r>
            <a:r>
              <a:rPr lang="fr-CA" sz="1400" kern="100" dirty="0">
                <a:effectLst/>
                <a:latin typeface="Aptos" panose="020B0004020202020204" pitchFamily="34" charset="0"/>
                <a:ea typeface="Calibri" panose="020F0502020204030204" pitchFamily="34" charset="0"/>
                <a:cs typeface="Times New Roman" panose="02020603050405020304" pitchFamily="18" charset="0"/>
              </a:rPr>
              <a:t> : Responsable de la vision globale et de la croissance internationale.</a:t>
            </a:r>
            <a:endParaRPr lang="en-CA" sz="1400" kern="100" dirty="0">
              <a:effectLst/>
              <a:latin typeface="Aptos" panose="020B0004020202020204" pitchFamily="34" charset="0"/>
              <a:ea typeface="Calibri" panose="020F0502020204030204" pitchFamily="34" charset="0"/>
              <a:cs typeface="Times New Roman" panose="02020603050405020304" pitchFamily="18" charset="0"/>
            </a:endParaRPr>
          </a:p>
          <a:p>
            <a:pPr marL="1600200" lvl="3" indent="-228600">
              <a:spcAft>
                <a:spcPts val="800"/>
              </a:spcAft>
              <a:buSzPts val="1000"/>
              <a:buFont typeface="Wingdings" panose="05000000000000000000" pitchFamily="2" charset="2"/>
              <a:buChar char=""/>
              <a:tabLst>
                <a:tab pos="1828800" algn="l"/>
              </a:tabLst>
            </a:pPr>
            <a:r>
              <a:rPr lang="fr-CA" sz="1400" kern="100" dirty="0">
                <a:effectLst/>
                <a:latin typeface="Aptos" panose="020B0004020202020204" pitchFamily="34" charset="0"/>
                <a:ea typeface="Calibri" panose="020F0502020204030204" pitchFamily="34" charset="0"/>
                <a:cs typeface="Times New Roman" panose="02020603050405020304" pitchFamily="18" charset="0"/>
              </a:rPr>
              <a:t>COO : Chargé de l’opérationnalisation des stratégies et de l’intégration des processus internes.</a:t>
            </a:r>
            <a:endParaRPr lang="en-CA" sz="1400" kern="100" dirty="0">
              <a:effectLst/>
              <a:latin typeface="Aptos" panose="020B0004020202020204" pitchFamily="34" charset="0"/>
              <a:ea typeface="Calibri" panose="020F0502020204030204" pitchFamily="34" charset="0"/>
              <a:cs typeface="Times New Roman" panose="02020603050405020304" pitchFamily="18" charset="0"/>
            </a:endParaRPr>
          </a:p>
          <a:p>
            <a:pPr marL="1600200" lvl="3" indent="-228600">
              <a:spcAft>
                <a:spcPts val="800"/>
              </a:spcAft>
              <a:buSzPts val="1000"/>
              <a:buFont typeface="Wingdings" panose="05000000000000000000" pitchFamily="2" charset="2"/>
              <a:buChar char=""/>
              <a:tabLst>
                <a:tab pos="1828800" algn="l"/>
              </a:tabLst>
            </a:pPr>
            <a:r>
              <a:rPr lang="fr-CA" sz="1400" kern="100" dirty="0">
                <a:effectLst/>
                <a:latin typeface="Aptos" panose="020B0004020202020204" pitchFamily="34" charset="0"/>
                <a:ea typeface="Calibri" panose="020F0502020204030204" pitchFamily="34" charset="0"/>
                <a:cs typeface="Times New Roman" panose="02020603050405020304" pitchFamily="18" charset="0"/>
              </a:rPr>
              <a:t>CFO : Supervise la gestion financière et les investissements stratégiques.</a:t>
            </a:r>
            <a:endParaRPr lang="en-CA" sz="1400" kern="100" dirty="0">
              <a:effectLst/>
              <a:latin typeface="Aptos" panose="020B0004020202020204" pitchFamily="34" charset="0"/>
              <a:ea typeface="Calibri" panose="020F0502020204030204" pitchFamily="34" charset="0"/>
              <a:cs typeface="Times New Roman" panose="02020603050405020304" pitchFamily="18" charset="0"/>
            </a:endParaRPr>
          </a:p>
          <a:p>
            <a:pPr marL="1600200" lvl="3" indent="-228600">
              <a:spcAft>
                <a:spcPts val="800"/>
              </a:spcAft>
              <a:buSzPts val="1000"/>
              <a:buFont typeface="Wingdings" panose="05000000000000000000" pitchFamily="2" charset="2"/>
              <a:buChar char=""/>
              <a:tabLst>
                <a:tab pos="1828800" algn="l"/>
              </a:tabLst>
            </a:pPr>
            <a:r>
              <a:rPr lang="fr-CA" sz="1400" kern="100" dirty="0">
                <a:effectLst/>
                <a:latin typeface="Aptos" panose="020B0004020202020204" pitchFamily="34" charset="0"/>
                <a:ea typeface="Calibri" panose="020F0502020204030204" pitchFamily="34" charset="0"/>
                <a:cs typeface="Times New Roman" panose="02020603050405020304" pitchFamily="18" charset="0"/>
              </a:rPr>
              <a:t>Chief </a:t>
            </a:r>
            <a:r>
              <a:rPr lang="fr-CA" sz="1400" kern="100" dirty="0" err="1">
                <a:effectLst/>
                <a:latin typeface="Aptos" panose="020B0004020202020204" pitchFamily="34" charset="0"/>
                <a:ea typeface="Calibri" panose="020F0502020204030204" pitchFamily="34" charset="0"/>
                <a:cs typeface="Times New Roman" panose="02020603050405020304" pitchFamily="18" charset="0"/>
              </a:rPr>
              <a:t>Technology</a:t>
            </a:r>
            <a:r>
              <a:rPr lang="fr-CA" sz="1400" kern="100" dirty="0">
                <a:effectLst/>
                <a:latin typeface="Aptos" panose="020B0004020202020204" pitchFamily="34" charset="0"/>
                <a:ea typeface="Calibri" panose="020F0502020204030204" pitchFamily="34" charset="0"/>
                <a:cs typeface="Times New Roman" panose="02020603050405020304" pitchFamily="18" charset="0"/>
              </a:rPr>
              <a:t> </a:t>
            </a:r>
            <a:r>
              <a:rPr lang="fr-CA" sz="1400" kern="100" dirty="0" err="1">
                <a:effectLst/>
                <a:latin typeface="Aptos" panose="020B0004020202020204" pitchFamily="34" charset="0"/>
                <a:ea typeface="Calibri" panose="020F0502020204030204" pitchFamily="34" charset="0"/>
                <a:cs typeface="Times New Roman" panose="02020603050405020304" pitchFamily="18" charset="0"/>
              </a:rPr>
              <a:t>Officer</a:t>
            </a:r>
            <a:r>
              <a:rPr lang="fr-CA" sz="1400" kern="100" dirty="0">
                <a:effectLst/>
                <a:latin typeface="Aptos" panose="020B0004020202020204" pitchFamily="34" charset="0"/>
                <a:ea typeface="Calibri" panose="020F0502020204030204" pitchFamily="34" charset="0"/>
                <a:cs typeface="Times New Roman" panose="02020603050405020304" pitchFamily="18" charset="0"/>
              </a:rPr>
              <a:t> (CTO) : Responsable de l’harmonisation des plateformes technologiques et de l’innovation digitale</a:t>
            </a:r>
            <a:r>
              <a:rPr lang="fr-CA" sz="1200" kern="100" dirty="0">
                <a:effectLst/>
                <a:latin typeface="Aptos" panose="020B0004020202020204" pitchFamily="34" charset="0"/>
                <a:ea typeface="Calibri" panose="020F0502020204030204" pitchFamily="34" charset="0"/>
                <a:cs typeface="Times New Roman" panose="02020603050405020304" pitchFamily="18" charset="0"/>
              </a:rPr>
              <a:t>.</a:t>
            </a:r>
          </a:p>
          <a:p>
            <a:pPr>
              <a:lnSpc>
                <a:spcPct val="107000"/>
              </a:lnSpc>
              <a:spcAft>
                <a:spcPts val="800"/>
              </a:spcAft>
            </a:pPr>
            <a:r>
              <a:rPr lang="en-CA" b="1" kern="100" dirty="0">
                <a:solidFill>
                  <a:schemeClr val="accent1"/>
                </a:solidFill>
                <a:latin typeface="Aptos" panose="020B0004020202020204" pitchFamily="34" charset="0"/>
                <a:ea typeface="Calibri" panose="020F0502020204030204" pitchFamily="34" charset="0"/>
                <a:cs typeface="Times New Roman" panose="02020603050405020304" pitchFamily="18" charset="0"/>
              </a:rPr>
              <a:t>3</a:t>
            </a:r>
            <a:r>
              <a:rPr lang="en-CA" b="1" kern="100" dirty="0">
                <a:solidFill>
                  <a:schemeClr val="accent1"/>
                </a:solidFill>
                <a:effectLst/>
                <a:latin typeface="Aptos" panose="020B0004020202020204" pitchFamily="34" charset="0"/>
                <a:ea typeface="Calibri" panose="020F0502020204030204" pitchFamily="34" charset="0"/>
                <a:cs typeface="Times New Roman" panose="02020603050405020304" pitchFamily="18" charset="0"/>
              </a:rPr>
              <a:t>. </a:t>
            </a:r>
            <a:r>
              <a:rPr lang="en-CA" b="1" kern="100" dirty="0" err="1">
                <a:solidFill>
                  <a:schemeClr val="accent1"/>
                </a:solidFill>
                <a:effectLst/>
                <a:latin typeface="Aptos" panose="020B0004020202020204" pitchFamily="34" charset="0"/>
                <a:ea typeface="Calibri" panose="020F0502020204030204" pitchFamily="34" charset="0"/>
                <a:cs typeface="Times New Roman" panose="02020603050405020304" pitchFamily="18" charset="0"/>
              </a:rPr>
              <a:t>Intégration</a:t>
            </a:r>
            <a:r>
              <a:rPr lang="en-CA" b="1" kern="100" dirty="0">
                <a:solidFill>
                  <a:schemeClr val="accent1"/>
                </a:solidFill>
                <a:effectLst/>
                <a:latin typeface="Aptos" panose="020B0004020202020204" pitchFamily="34" charset="0"/>
                <a:ea typeface="Calibri" panose="020F0502020204030204" pitchFamily="34" charset="0"/>
                <a:cs typeface="Times New Roman" panose="02020603050405020304" pitchFamily="18" charset="0"/>
              </a:rPr>
              <a:t> des </a:t>
            </a:r>
            <a:r>
              <a:rPr lang="en-CA" b="1" kern="100" dirty="0" err="1">
                <a:solidFill>
                  <a:schemeClr val="accent1"/>
                </a:solidFill>
                <a:latin typeface="Aptos" panose="020B0004020202020204" pitchFamily="34" charset="0"/>
                <a:ea typeface="Calibri" panose="020F0502020204030204" pitchFamily="34" charset="0"/>
                <a:cs typeface="Times New Roman" panose="02020603050405020304" pitchFamily="18" charset="0"/>
              </a:rPr>
              <a:t>r</a:t>
            </a:r>
            <a:r>
              <a:rPr lang="en-CA" b="1" kern="100" dirty="0" err="1">
                <a:solidFill>
                  <a:schemeClr val="accent1"/>
                </a:solidFill>
                <a:effectLst/>
                <a:latin typeface="Aptos" panose="020B0004020202020204" pitchFamily="34" charset="0"/>
                <a:ea typeface="Calibri" panose="020F0502020204030204" pitchFamily="34" charset="0"/>
                <a:cs typeface="Times New Roman" panose="02020603050405020304" pitchFamily="18" charset="0"/>
              </a:rPr>
              <a:t>essources</a:t>
            </a:r>
            <a:r>
              <a:rPr lang="en-CA" b="1" kern="100" dirty="0">
                <a:solidFill>
                  <a:schemeClr val="accent1"/>
                </a:solidFill>
                <a:effectLst/>
                <a:latin typeface="Aptos" panose="020B0004020202020204" pitchFamily="34" charset="0"/>
                <a:ea typeface="Calibri" panose="020F0502020204030204" pitchFamily="34" charset="0"/>
                <a:cs typeface="Times New Roman" panose="02020603050405020304" pitchFamily="18" charset="0"/>
              </a:rPr>
              <a:t> </a:t>
            </a:r>
            <a:r>
              <a:rPr lang="en-CA" b="1" kern="100" dirty="0" err="1">
                <a:solidFill>
                  <a:schemeClr val="accent1"/>
                </a:solidFill>
                <a:latin typeface="Aptos" panose="020B0004020202020204" pitchFamily="34" charset="0"/>
                <a:ea typeface="Calibri" panose="020F0502020204030204" pitchFamily="34" charset="0"/>
                <a:cs typeface="Times New Roman" panose="02020603050405020304" pitchFamily="18" charset="0"/>
              </a:rPr>
              <a:t>h</a:t>
            </a:r>
            <a:r>
              <a:rPr lang="en-CA" b="1" kern="100" dirty="0" err="1">
                <a:solidFill>
                  <a:schemeClr val="accent1"/>
                </a:solidFill>
                <a:effectLst/>
                <a:latin typeface="Aptos" panose="020B0004020202020204" pitchFamily="34" charset="0"/>
                <a:ea typeface="Calibri" panose="020F0502020204030204" pitchFamily="34" charset="0"/>
                <a:cs typeface="Times New Roman" panose="02020603050405020304" pitchFamily="18" charset="0"/>
              </a:rPr>
              <a:t>umaines</a:t>
            </a:r>
            <a:r>
              <a:rPr lang="en-CA" b="1" kern="100" dirty="0">
                <a:solidFill>
                  <a:schemeClr val="accent1"/>
                </a:solidFill>
                <a:effectLst/>
                <a:latin typeface="Aptos" panose="020B0004020202020204" pitchFamily="34" charset="0"/>
                <a:ea typeface="Calibri" panose="020F0502020204030204" pitchFamily="34" charset="0"/>
                <a:cs typeface="Times New Roman" panose="02020603050405020304" pitchFamily="18" charset="0"/>
              </a:rPr>
              <a:t> et gestion du personnel</a:t>
            </a:r>
            <a:endParaRPr lang="en-CA" kern="100" dirty="0">
              <a:solidFill>
                <a:schemeClr val="accent1"/>
              </a:solidFill>
              <a:effectLst/>
              <a:latin typeface="Aptos" panose="020B0004020202020204" pitchFamily="34" charset="0"/>
              <a:ea typeface="Calibri" panose="020F0502020204030204" pitchFamily="34" charset="0"/>
              <a:cs typeface="Times New Roman" panose="02020603050405020304" pitchFamily="18" charset="0"/>
            </a:endParaRPr>
          </a:p>
          <a:p>
            <a:pPr lvl="2">
              <a:buFont typeface="Arial" panose="020B0604020202020204" pitchFamily="34" charset="0"/>
              <a:buChar char="•"/>
            </a:pPr>
            <a:r>
              <a:rPr lang="fr-FR" sz="1400" b="1" dirty="0">
                <a:solidFill>
                  <a:schemeClr val="accent1"/>
                </a:solidFill>
              </a:rPr>
              <a:t> Audit RH initial</a:t>
            </a:r>
          </a:p>
          <a:p>
            <a:pPr marL="1543050" lvl="3" indent="-171450">
              <a:buFont typeface="Wingdings" panose="05000000000000000000" pitchFamily="2" charset="2"/>
              <a:buChar char="§"/>
            </a:pPr>
            <a:r>
              <a:rPr lang="fr-FR" sz="1400" dirty="0"/>
              <a:t>Identification des compétences clés dans les deux entités, détection des doublons et création de plans de mobilité interne pour optimiser les talents.</a:t>
            </a:r>
          </a:p>
          <a:p>
            <a:pPr lvl="2">
              <a:buFont typeface="Arial" panose="020B0604020202020204" pitchFamily="34" charset="0"/>
              <a:buChar char="•"/>
            </a:pPr>
            <a:r>
              <a:rPr lang="fr-FR" sz="1400" b="1" dirty="0">
                <a:solidFill>
                  <a:schemeClr val="accent1"/>
                </a:solidFill>
              </a:rPr>
              <a:t> Plan d’harmonisation des politiques RH</a:t>
            </a:r>
          </a:p>
          <a:p>
            <a:pPr marL="1543050" lvl="3" indent="-171450">
              <a:buFont typeface="Wingdings" panose="05000000000000000000" pitchFamily="2" charset="2"/>
              <a:buChar char="§"/>
            </a:pPr>
            <a:r>
              <a:rPr lang="fr-FR" sz="1400" dirty="0"/>
              <a:t>Alignement des politiques de rémunération, des avantages sociaux et des pratiques de gestion pour garantir l’équité.</a:t>
            </a:r>
          </a:p>
          <a:p>
            <a:pPr lvl="2">
              <a:buFont typeface="Arial" panose="020B0604020202020204" pitchFamily="34" charset="0"/>
              <a:buChar char="•"/>
            </a:pPr>
            <a:r>
              <a:rPr lang="fr-FR" sz="1400" b="1" dirty="0">
                <a:solidFill>
                  <a:schemeClr val="accent1"/>
                </a:solidFill>
              </a:rPr>
              <a:t> Programmes de formation croisée</a:t>
            </a:r>
          </a:p>
          <a:p>
            <a:pPr marL="1543050" lvl="3" indent="-171450">
              <a:buFont typeface="Wingdings" panose="05000000000000000000" pitchFamily="2" charset="2"/>
              <a:buChar char="§"/>
            </a:pPr>
            <a:r>
              <a:rPr lang="fr-FR" sz="1400" dirty="0"/>
              <a:t>Mise en place de sessions pour permettre aux employés de comprendre les métiers et les cultures de l’autre entité.</a:t>
            </a:r>
          </a:p>
          <a:p>
            <a:pPr lvl="2">
              <a:buFont typeface="Arial" panose="020B0604020202020204" pitchFamily="34" charset="0"/>
              <a:buChar char="•"/>
            </a:pPr>
            <a:r>
              <a:rPr lang="fr-FR" sz="1400" b="1" dirty="0">
                <a:solidFill>
                  <a:schemeClr val="accent1"/>
                </a:solidFill>
              </a:rPr>
              <a:t> Communication et engagement des employés</a:t>
            </a:r>
            <a:endParaRPr lang="fr-FR" sz="1400" dirty="0">
              <a:solidFill>
                <a:schemeClr val="accent1"/>
              </a:solidFill>
            </a:endParaRPr>
          </a:p>
          <a:p>
            <a:pPr marL="1657350" lvl="3" indent="-285750">
              <a:buFont typeface="Wingdings" panose="05000000000000000000" pitchFamily="2" charset="2"/>
              <a:buChar char="§"/>
            </a:pPr>
            <a:r>
              <a:rPr lang="fr-FR" sz="1400" dirty="0"/>
              <a:t>Lancement d’un plan de communication interne pour expliquer les changements, répondre aux préoccupations et recueillir des feedbacks.</a:t>
            </a:r>
          </a:p>
          <a:p>
            <a:pPr marL="1657350" lvl="3" indent="-285750">
              <a:buFont typeface="Wingdings" panose="05000000000000000000" pitchFamily="2" charset="2"/>
              <a:buChar char="§"/>
            </a:pPr>
            <a:r>
              <a:rPr lang="fr-FR" sz="1400" dirty="0"/>
              <a:t>Création de comités de transition RH pour représenter les employés dans les décisions clés.</a:t>
            </a:r>
          </a:p>
        </p:txBody>
      </p:sp>
      <p:sp>
        <p:nvSpPr>
          <p:cNvPr id="6" name="Rectangle 5">
            <a:extLst>
              <a:ext uri="{FF2B5EF4-FFF2-40B4-BE49-F238E27FC236}">
                <a16:creationId xmlns:a16="http://schemas.microsoft.com/office/drawing/2014/main" id="{0A96888F-E8CC-53E5-F0A2-39CEC47A8914}"/>
              </a:ext>
            </a:extLst>
          </p:cNvPr>
          <p:cNvSpPr/>
          <p:nvPr/>
        </p:nvSpPr>
        <p:spPr>
          <a:xfrm>
            <a:off x="9572625" y="6105525"/>
            <a:ext cx="1943100" cy="200025"/>
          </a:xfrm>
          <a:prstGeom prst="rect">
            <a:avLst/>
          </a:prstGeom>
          <a:solidFill>
            <a:schemeClr val="accent1"/>
          </a:solidFill>
          <a:ln>
            <a:noFill/>
          </a:ln>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endParaRPr lang="en-CA"/>
          </a:p>
        </p:txBody>
      </p:sp>
      <p:sp>
        <p:nvSpPr>
          <p:cNvPr id="7" name="Rectangle 6">
            <a:extLst>
              <a:ext uri="{FF2B5EF4-FFF2-40B4-BE49-F238E27FC236}">
                <a16:creationId xmlns:a16="http://schemas.microsoft.com/office/drawing/2014/main" id="{05D2A081-1713-120E-0545-E56C3D9F6E21}"/>
              </a:ext>
            </a:extLst>
          </p:cNvPr>
          <p:cNvSpPr/>
          <p:nvPr/>
        </p:nvSpPr>
        <p:spPr>
          <a:xfrm>
            <a:off x="936117" y="523669"/>
            <a:ext cx="1943100" cy="200025"/>
          </a:xfrm>
          <a:prstGeom prst="rect">
            <a:avLst/>
          </a:prstGeom>
          <a:solidFill>
            <a:schemeClr val="accent1"/>
          </a:solidFill>
          <a:ln>
            <a:noFill/>
          </a:ln>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endParaRPr lang="en-CA"/>
          </a:p>
        </p:txBody>
      </p:sp>
    </p:spTree>
    <p:extLst>
      <p:ext uri="{BB962C8B-B14F-4D97-AF65-F5344CB8AC3E}">
        <p14:creationId xmlns:p14="http://schemas.microsoft.com/office/powerpoint/2010/main" val="2262461864"/>
      </p:ext>
    </p:extLst>
  </p:cSld>
  <p:clrMapOvr>
    <a:masterClrMapping/>
  </p:clrMapOvr>
  <mc:AlternateContent xmlns:mc="http://schemas.openxmlformats.org/markup-compatibility/2006" xmlns:p14="http://schemas.microsoft.com/office/powerpoint/2010/main">
    <mc:Choice Requires="p14">
      <p:transition p14:dur="10" advTm="10000"/>
    </mc:Choice>
    <mc:Fallback xmlns="">
      <p:transition advTm="10000"/>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bg>
      <p:bgPr>
        <a:pattFill prst="pct40">
          <a:fgClr>
            <a:schemeClr val="tx2">
              <a:lumMod val="10000"/>
              <a:lumOff val="90000"/>
            </a:schemeClr>
          </a:fgClr>
          <a:bgClr>
            <a:schemeClr val="bg1"/>
          </a:bgClr>
        </a:pattFill>
        <a:effectLst/>
      </p:bgPr>
    </p:bg>
    <p:spTree>
      <p:nvGrpSpPr>
        <p:cNvPr id="1" name="">
          <a:extLst>
            <a:ext uri="{FF2B5EF4-FFF2-40B4-BE49-F238E27FC236}">
              <a16:creationId xmlns:a16="http://schemas.microsoft.com/office/drawing/2014/main" id="{5FE248B0-2858-70F6-1F8F-1D7D35C390A9}"/>
            </a:ext>
          </a:extLst>
        </p:cNvPr>
        <p:cNvGrpSpPr/>
        <p:nvPr/>
      </p:nvGrpSpPr>
      <p:grpSpPr>
        <a:xfrm>
          <a:off x="0" y="0"/>
          <a:ext cx="0" cy="0"/>
          <a:chOff x="0" y="0"/>
          <a:chExt cx="0" cy="0"/>
        </a:xfrm>
      </p:grpSpPr>
      <p:sp>
        <p:nvSpPr>
          <p:cNvPr id="5" name="ZoneTexte 4">
            <a:extLst>
              <a:ext uri="{FF2B5EF4-FFF2-40B4-BE49-F238E27FC236}">
                <a16:creationId xmlns:a16="http://schemas.microsoft.com/office/drawing/2014/main" id="{99996456-30FA-BF9E-21A4-706ECC416A2C}"/>
              </a:ext>
            </a:extLst>
          </p:cNvPr>
          <p:cNvSpPr txBox="1"/>
          <p:nvPr/>
        </p:nvSpPr>
        <p:spPr>
          <a:xfrm>
            <a:off x="676275" y="574548"/>
            <a:ext cx="10030968" cy="5897833"/>
          </a:xfrm>
          <a:prstGeom prst="rect">
            <a:avLst/>
          </a:prstGeom>
          <a:noFill/>
        </p:spPr>
        <p:txBody>
          <a:bodyPr wrap="square">
            <a:spAutoFit/>
          </a:bodyPr>
          <a:lstStyle/>
          <a:p>
            <a:pPr marL="342900" lvl="0" indent="-342900">
              <a:lnSpc>
                <a:spcPct val="107000"/>
              </a:lnSpc>
              <a:spcAft>
                <a:spcPts val="800"/>
              </a:spcAft>
              <a:buSzPts val="1000"/>
              <a:buFont typeface="Symbol" panose="05050102010706020507" pitchFamily="18" charset="2"/>
              <a:buChar char=""/>
              <a:tabLst>
                <a:tab pos="457200" algn="l"/>
              </a:tabLst>
            </a:pPr>
            <a:r>
              <a:rPr lang="en-CA" sz="1400" b="1" kern="100" dirty="0">
                <a:solidFill>
                  <a:schemeClr val="accent1"/>
                </a:solidFill>
                <a:effectLst/>
                <a:latin typeface="Aptos" panose="020B0004020202020204" pitchFamily="34" charset="0"/>
                <a:ea typeface="Calibri" panose="020F0502020204030204" pitchFamily="34" charset="0"/>
                <a:cs typeface="Times New Roman" panose="02020603050405020304" pitchFamily="18" charset="0"/>
              </a:rPr>
              <a:t>Gestion du </a:t>
            </a:r>
            <a:r>
              <a:rPr lang="en-CA" sz="1400" b="1" kern="100" dirty="0" err="1">
                <a:solidFill>
                  <a:schemeClr val="accent1"/>
                </a:solidFill>
                <a:effectLst/>
                <a:latin typeface="Aptos" panose="020B0004020202020204" pitchFamily="34" charset="0"/>
                <a:ea typeface="Calibri" panose="020F0502020204030204" pitchFamily="34" charset="0"/>
                <a:cs typeface="Times New Roman" panose="02020603050405020304" pitchFamily="18" charset="0"/>
              </a:rPr>
              <a:t>changement</a:t>
            </a:r>
            <a:endParaRPr lang="en-CA" sz="1400" b="1" kern="100" dirty="0">
              <a:solidFill>
                <a:schemeClr val="accent1"/>
              </a:solidFill>
              <a:effectLst/>
              <a:latin typeface="Aptos" panose="020B0004020202020204" pitchFamily="34" charset="0"/>
              <a:ea typeface="Calibri" panose="020F0502020204030204" pitchFamily="34" charset="0"/>
              <a:cs typeface="Times New Roman" panose="02020603050405020304" pitchFamily="18" charset="0"/>
            </a:endParaRPr>
          </a:p>
          <a:p>
            <a:pPr>
              <a:lnSpc>
                <a:spcPct val="107000"/>
              </a:lnSpc>
              <a:spcAft>
                <a:spcPts val="800"/>
              </a:spcAft>
              <a:buSzPts val="1000"/>
              <a:tabLst>
                <a:tab pos="457200" algn="l"/>
              </a:tabLst>
            </a:pPr>
            <a:r>
              <a:rPr lang="en-CA" sz="1400" kern="100" dirty="0">
                <a:effectLst/>
                <a:latin typeface="Aptos" panose="020B0004020202020204" pitchFamily="34" charset="0"/>
                <a:ea typeface="Calibri" panose="020F0502020204030204" pitchFamily="34" charset="0"/>
                <a:cs typeface="Times New Roman" panose="02020603050405020304" pitchFamily="18" charset="0"/>
              </a:rPr>
              <a:t>Une </a:t>
            </a:r>
            <a:r>
              <a:rPr lang="en-CA" sz="1400" kern="100" dirty="0" err="1">
                <a:effectLst/>
                <a:latin typeface="Aptos" panose="020B0004020202020204" pitchFamily="34" charset="0"/>
                <a:ea typeface="Calibri" panose="020F0502020204030204" pitchFamily="34" charset="0"/>
                <a:cs typeface="Times New Roman" panose="02020603050405020304" pitchFamily="18" charset="0"/>
              </a:rPr>
              <a:t>stratégie</a:t>
            </a:r>
            <a:r>
              <a:rPr lang="en-CA" sz="1400" kern="100" dirty="0">
                <a:effectLst/>
                <a:latin typeface="Aptos" panose="020B0004020202020204" pitchFamily="34" charset="0"/>
                <a:ea typeface="Calibri" panose="020F0502020204030204" pitchFamily="34" charset="0"/>
                <a:cs typeface="Times New Roman" panose="02020603050405020304" pitchFamily="18" charset="0"/>
              </a:rPr>
              <a:t> </a:t>
            </a:r>
            <a:r>
              <a:rPr lang="en-CA" sz="1400" kern="100" dirty="0" err="1">
                <a:effectLst/>
                <a:latin typeface="Aptos" panose="020B0004020202020204" pitchFamily="34" charset="0"/>
                <a:ea typeface="Calibri" panose="020F0502020204030204" pitchFamily="34" charset="0"/>
                <a:cs typeface="Times New Roman" panose="02020603050405020304" pitchFamily="18" charset="0"/>
              </a:rPr>
              <a:t>détaillée</a:t>
            </a:r>
            <a:r>
              <a:rPr lang="en-CA" sz="1400" kern="100" dirty="0">
                <a:effectLst/>
                <a:latin typeface="Aptos" panose="020B0004020202020204" pitchFamily="34" charset="0"/>
                <a:ea typeface="Calibri" panose="020F0502020204030204" pitchFamily="34" charset="0"/>
                <a:cs typeface="Times New Roman" panose="02020603050405020304" pitchFamily="18" charset="0"/>
              </a:rPr>
              <a:t> de gestion du </a:t>
            </a:r>
            <a:r>
              <a:rPr lang="en-CA" sz="1400" kern="100" dirty="0" err="1">
                <a:effectLst/>
                <a:latin typeface="Aptos" panose="020B0004020202020204" pitchFamily="34" charset="0"/>
                <a:ea typeface="Calibri" panose="020F0502020204030204" pitchFamily="34" charset="0"/>
                <a:cs typeface="Times New Roman" panose="02020603050405020304" pitchFamily="18" charset="0"/>
              </a:rPr>
              <a:t>changement</a:t>
            </a:r>
            <a:r>
              <a:rPr lang="en-CA" sz="1400" kern="100" dirty="0">
                <a:effectLst/>
                <a:latin typeface="Aptos" panose="020B0004020202020204" pitchFamily="34" charset="0"/>
                <a:ea typeface="Calibri" panose="020F0502020204030204" pitchFamily="34" charset="0"/>
                <a:cs typeface="Times New Roman" panose="02020603050405020304" pitchFamily="18" charset="0"/>
              </a:rPr>
              <a:t> sera </a:t>
            </a:r>
            <a:r>
              <a:rPr lang="en-CA" sz="1400" kern="100" dirty="0" err="1">
                <a:effectLst/>
                <a:latin typeface="Aptos" panose="020B0004020202020204" pitchFamily="34" charset="0"/>
                <a:ea typeface="Calibri" panose="020F0502020204030204" pitchFamily="34" charset="0"/>
                <a:cs typeface="Times New Roman" panose="02020603050405020304" pitchFamily="18" charset="0"/>
              </a:rPr>
              <a:t>développée</a:t>
            </a:r>
            <a:r>
              <a:rPr lang="en-CA" sz="1400" kern="100" dirty="0">
                <a:effectLst/>
                <a:latin typeface="Aptos" panose="020B0004020202020204" pitchFamily="34" charset="0"/>
                <a:ea typeface="Calibri" panose="020F0502020204030204" pitchFamily="34" charset="0"/>
                <a:cs typeface="Times New Roman" panose="02020603050405020304" pitchFamily="18" charset="0"/>
              </a:rPr>
              <a:t> </a:t>
            </a:r>
            <a:r>
              <a:rPr lang="en-CA" sz="1400" kern="100" dirty="0" err="1">
                <a:effectLst/>
                <a:latin typeface="Aptos" panose="020B0004020202020204" pitchFamily="34" charset="0"/>
                <a:ea typeface="Calibri" panose="020F0502020204030204" pitchFamily="34" charset="0"/>
                <a:cs typeface="Times New Roman" panose="02020603050405020304" pitchFamily="18" charset="0"/>
              </a:rPr>
              <a:t>afin</a:t>
            </a:r>
            <a:r>
              <a:rPr lang="en-CA" sz="1400" kern="100" dirty="0">
                <a:effectLst/>
                <a:latin typeface="Aptos" panose="020B0004020202020204" pitchFamily="34" charset="0"/>
                <a:ea typeface="Calibri" panose="020F0502020204030204" pitchFamily="34" charset="0"/>
                <a:cs typeface="Times New Roman" panose="02020603050405020304" pitchFamily="18" charset="0"/>
              </a:rPr>
              <a:t> de maximiser le succ</a:t>
            </a:r>
            <a:r>
              <a:rPr lang="en-CA" sz="1400" kern="100" dirty="0">
                <a:latin typeface="Aptos" panose="020B0004020202020204" pitchFamily="34" charset="0"/>
                <a:ea typeface="Calibri" panose="020F0502020204030204" pitchFamily="34" charset="0"/>
                <a:cs typeface="Times New Roman" panose="02020603050405020304" pitchFamily="18" charset="0"/>
              </a:rPr>
              <a:t>ès de </a:t>
            </a:r>
            <a:r>
              <a:rPr lang="en-CA" sz="1400" kern="100" dirty="0" err="1">
                <a:latin typeface="Aptos" panose="020B0004020202020204" pitchFamily="34" charset="0"/>
                <a:ea typeface="Calibri" panose="020F0502020204030204" pitchFamily="34" charset="0"/>
                <a:cs typeface="Times New Roman" panose="02020603050405020304" pitchFamily="18" charset="0"/>
              </a:rPr>
              <a:t>l’opération</a:t>
            </a:r>
            <a:r>
              <a:rPr lang="en-CA" sz="1400" kern="100" dirty="0">
                <a:latin typeface="Aptos" panose="020B0004020202020204" pitchFamily="34" charset="0"/>
                <a:ea typeface="Calibri" panose="020F0502020204030204" pitchFamily="34" charset="0"/>
                <a:cs typeface="Times New Roman" panose="02020603050405020304" pitchFamily="18" charset="0"/>
              </a:rPr>
              <a:t>. </a:t>
            </a:r>
            <a:endParaRPr lang="en-CA" sz="1400" kern="100" dirty="0">
              <a:effectLst/>
              <a:latin typeface="Aptos" panose="020B0004020202020204" pitchFamily="34" charset="0"/>
              <a:ea typeface="Calibri" panose="020F0502020204030204" pitchFamily="34" charset="0"/>
              <a:cs typeface="Times New Roman" panose="02020603050405020304" pitchFamily="18" charset="0"/>
            </a:endParaRPr>
          </a:p>
          <a:p>
            <a:pPr marL="628650" lvl="1" indent="-171450">
              <a:buFont typeface="Courier New" panose="02070309020205020404" pitchFamily="49" charset="0"/>
              <a:buChar char="o"/>
            </a:pPr>
            <a:r>
              <a:rPr lang="fr-FR" sz="1400" b="1" dirty="0">
                <a:solidFill>
                  <a:schemeClr val="accent1"/>
                </a:solidFill>
              </a:rPr>
              <a:t>Phase de diagnostique</a:t>
            </a:r>
            <a:endParaRPr lang="fr-FR" sz="1400" dirty="0">
              <a:solidFill>
                <a:schemeClr val="accent1"/>
              </a:solidFill>
            </a:endParaRPr>
          </a:p>
          <a:p>
            <a:pPr marL="1085850" lvl="2" indent="-171450">
              <a:buFont typeface="Arial" panose="020B0604020202020204" pitchFamily="34" charset="0"/>
              <a:buChar char="•"/>
            </a:pPr>
            <a:r>
              <a:rPr lang="fr-FR" sz="1400" dirty="0"/>
              <a:t>   Analyse des impacts potentiels sur les employés, les clients et les processus internes.</a:t>
            </a:r>
          </a:p>
          <a:p>
            <a:pPr marL="628650" lvl="1" indent="-171450">
              <a:buFont typeface="Courier New" panose="02070309020205020404" pitchFamily="49" charset="0"/>
              <a:buChar char="o"/>
            </a:pPr>
            <a:r>
              <a:rPr lang="fr-FR" sz="1400" b="1" dirty="0">
                <a:solidFill>
                  <a:schemeClr val="accent1"/>
                </a:solidFill>
              </a:rPr>
              <a:t>Plan de gestion des résistances</a:t>
            </a:r>
            <a:endParaRPr lang="fr-FR" sz="1400" dirty="0">
              <a:solidFill>
                <a:schemeClr val="accent1"/>
              </a:solidFill>
            </a:endParaRPr>
          </a:p>
          <a:p>
            <a:pPr marL="1200150" lvl="2" indent="-285750">
              <a:buFont typeface="Arial" panose="020B0604020202020204" pitchFamily="34" charset="0"/>
              <a:buChar char="•"/>
            </a:pPr>
            <a:r>
              <a:rPr lang="fr-FR" sz="1400" dirty="0"/>
              <a:t>Identification des parties prenantes résistantes et mise en place de dialogues individuels et collectifs pour les impliquer.</a:t>
            </a:r>
          </a:p>
          <a:p>
            <a:pPr marL="1200150" lvl="2" indent="-285750">
              <a:buFont typeface="Arial" panose="020B0604020202020204" pitchFamily="34" charset="0"/>
              <a:buChar char="•"/>
            </a:pPr>
            <a:r>
              <a:rPr lang="fr-FR" sz="1400" dirty="0"/>
              <a:t>Création de champions du changement parmi les leaders d’opinion internes.</a:t>
            </a:r>
          </a:p>
          <a:p>
            <a:pPr marL="628650" lvl="1" indent="-171450">
              <a:buFont typeface="Courier New" panose="02070309020205020404" pitchFamily="49" charset="0"/>
              <a:buChar char="o"/>
            </a:pPr>
            <a:r>
              <a:rPr lang="fr-FR" sz="1400" b="1" dirty="0">
                <a:solidFill>
                  <a:schemeClr val="accent1"/>
                </a:solidFill>
              </a:rPr>
              <a:t>Accompagnement au changement</a:t>
            </a:r>
            <a:endParaRPr lang="fr-FR" sz="1400" dirty="0">
              <a:solidFill>
                <a:schemeClr val="accent1"/>
              </a:solidFill>
            </a:endParaRPr>
          </a:p>
          <a:p>
            <a:pPr marL="1200150" lvl="2" indent="-285750">
              <a:buFont typeface="Arial" panose="020B0604020202020204" pitchFamily="34" charset="0"/>
              <a:buChar char="•"/>
            </a:pPr>
            <a:r>
              <a:rPr lang="fr-FR" sz="1400" dirty="0"/>
              <a:t>Développement de programmes de coaching pour les managers afin qu’ils puissent accompagner leurs équipes.</a:t>
            </a:r>
          </a:p>
          <a:p>
            <a:pPr marL="1200150" lvl="2" indent="-285750">
              <a:buFont typeface="Arial" panose="020B0604020202020204" pitchFamily="34" charset="0"/>
              <a:buChar char="•"/>
            </a:pPr>
            <a:r>
              <a:rPr lang="fr-FR" sz="1400" dirty="0"/>
              <a:t>Organisation de workshops interactifs pour encourager l’adoption des nouveaux processus.</a:t>
            </a:r>
          </a:p>
          <a:p>
            <a:pPr marL="628650" lvl="1" indent="-171450">
              <a:buFont typeface="Courier New" panose="02070309020205020404" pitchFamily="49" charset="0"/>
              <a:buChar char="o"/>
            </a:pPr>
            <a:r>
              <a:rPr lang="fr-FR" sz="1400" b="1" dirty="0">
                <a:solidFill>
                  <a:schemeClr val="accent1"/>
                </a:solidFill>
              </a:rPr>
              <a:t>Suivi et évaluation</a:t>
            </a:r>
            <a:endParaRPr lang="fr-FR" sz="1400" dirty="0">
              <a:solidFill>
                <a:schemeClr val="accent1"/>
              </a:solidFill>
            </a:endParaRPr>
          </a:p>
          <a:p>
            <a:pPr marL="1200150" lvl="2" indent="-285750">
              <a:buFont typeface="Arial" panose="020B0604020202020204" pitchFamily="34" charset="0"/>
              <a:buChar char="•"/>
            </a:pPr>
            <a:r>
              <a:rPr lang="fr-FR" sz="1400" dirty="0"/>
              <a:t>Mise en place d’indicateurs pour mesurer l’avancement du changement (adhésion, productivité, satisfaction).</a:t>
            </a:r>
          </a:p>
          <a:p>
            <a:pPr marL="1200150" lvl="2" indent="-285750">
              <a:buFont typeface="Arial" panose="020B0604020202020204" pitchFamily="34" charset="0"/>
              <a:buChar char="•"/>
            </a:pPr>
            <a:r>
              <a:rPr lang="fr-FR" sz="1400" dirty="0"/>
              <a:t>Ajustement des stratégies en fonction des résultats obtenus.</a:t>
            </a:r>
          </a:p>
          <a:p>
            <a:endParaRPr lang="fr-FR" sz="1200" b="1" kern="100" dirty="0">
              <a:effectLst/>
              <a:latin typeface="Aptos" panose="020B0004020202020204" pitchFamily="34" charset="0"/>
              <a:ea typeface="Calibri" panose="020F0502020204030204" pitchFamily="34" charset="0"/>
              <a:cs typeface="Times New Roman" panose="02020603050405020304" pitchFamily="18" charset="0"/>
            </a:endParaRPr>
          </a:p>
          <a:p>
            <a:r>
              <a:rPr lang="fr-FR" sz="1400" kern="100" dirty="0">
                <a:effectLst/>
                <a:latin typeface="Aptos" panose="020B0004020202020204" pitchFamily="34" charset="0"/>
                <a:ea typeface="Calibri" panose="020F0502020204030204" pitchFamily="34" charset="0"/>
                <a:cs typeface="Times New Roman" panose="02020603050405020304" pitchFamily="18" charset="0"/>
              </a:rPr>
              <a:t>D</a:t>
            </a:r>
            <a:r>
              <a:rPr lang="fr-FR" sz="1400" kern="100" dirty="0">
                <a:latin typeface="Aptos" panose="020B0004020202020204" pitchFamily="34" charset="0"/>
                <a:ea typeface="Calibri" panose="020F0502020204030204" pitchFamily="34" charset="0"/>
                <a:cs typeface="Times New Roman" panose="02020603050405020304" pitchFamily="18" charset="0"/>
              </a:rPr>
              <a:t>’autres mesures d’accompagnement structurel sont proposées plus loin dans ce document, du fait de leur importance dans la réussite du projet.</a:t>
            </a:r>
          </a:p>
          <a:p>
            <a:endParaRPr lang="en-CA" sz="1200" b="1" kern="100" dirty="0">
              <a:effectLst/>
              <a:latin typeface="Aptos" panose="020B000402020202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SzPts val="1000"/>
              <a:buFont typeface="Symbol" panose="05050102010706020507" pitchFamily="18" charset="2"/>
              <a:buChar char=""/>
              <a:tabLst>
                <a:tab pos="457200" algn="l"/>
              </a:tabLst>
            </a:pPr>
            <a:r>
              <a:rPr lang="en-CA" sz="1400" b="1" kern="100" dirty="0">
                <a:solidFill>
                  <a:schemeClr val="accent1"/>
                </a:solidFill>
                <a:effectLst/>
                <a:latin typeface="Aptos" panose="020B0004020202020204" pitchFamily="34" charset="0"/>
                <a:ea typeface="Calibri" panose="020F0502020204030204" pitchFamily="34" charset="0"/>
                <a:cs typeface="Times New Roman" panose="02020603050405020304" pitchFamily="18" charset="0"/>
              </a:rPr>
              <a:t>Nouvelle </a:t>
            </a:r>
            <a:r>
              <a:rPr lang="en-CA" sz="1400" b="1" kern="100" dirty="0">
                <a:solidFill>
                  <a:schemeClr val="accent1"/>
                </a:solidFill>
                <a:latin typeface="Aptos" panose="020B0004020202020204" pitchFamily="34" charset="0"/>
                <a:ea typeface="Calibri" panose="020F0502020204030204" pitchFamily="34" charset="0"/>
                <a:cs typeface="Times New Roman" panose="02020603050405020304" pitchFamily="18" charset="0"/>
              </a:rPr>
              <a:t>c</a:t>
            </a:r>
            <a:r>
              <a:rPr lang="en-CA" sz="1400" b="1" kern="100" dirty="0">
                <a:solidFill>
                  <a:schemeClr val="accent1"/>
                </a:solidFill>
                <a:effectLst/>
                <a:latin typeface="Aptos" panose="020B0004020202020204" pitchFamily="34" charset="0"/>
                <a:ea typeface="Calibri" panose="020F0502020204030204" pitchFamily="34" charset="0"/>
                <a:cs typeface="Times New Roman" panose="02020603050405020304" pitchFamily="18" charset="0"/>
              </a:rPr>
              <a:t>ulture </a:t>
            </a:r>
            <a:r>
              <a:rPr lang="en-CA" sz="1400" b="1" kern="100" dirty="0" err="1">
                <a:solidFill>
                  <a:schemeClr val="accent1"/>
                </a:solidFill>
                <a:effectLst/>
                <a:latin typeface="Aptos" panose="020B0004020202020204" pitchFamily="34" charset="0"/>
                <a:ea typeface="Calibri" panose="020F0502020204030204" pitchFamily="34" charset="0"/>
                <a:cs typeface="Times New Roman" panose="02020603050405020304" pitchFamily="18" charset="0"/>
              </a:rPr>
              <a:t>d’entreprise</a:t>
            </a:r>
            <a:endParaRPr lang="en-CA" sz="1400" b="1" kern="100" dirty="0">
              <a:solidFill>
                <a:schemeClr val="accent1"/>
              </a:solidFill>
              <a:effectLst/>
              <a:latin typeface="Aptos" panose="020B0004020202020204" pitchFamily="34" charset="0"/>
              <a:ea typeface="Calibri" panose="020F0502020204030204" pitchFamily="34" charset="0"/>
              <a:cs typeface="Times New Roman" panose="02020603050405020304" pitchFamily="18" charset="0"/>
            </a:endParaRPr>
          </a:p>
          <a:p>
            <a:pPr lvl="0">
              <a:lnSpc>
                <a:spcPct val="107000"/>
              </a:lnSpc>
              <a:spcAft>
                <a:spcPts val="800"/>
              </a:spcAft>
              <a:buSzPts val="1000"/>
              <a:tabLst>
                <a:tab pos="457200" algn="l"/>
              </a:tabLst>
            </a:pPr>
            <a:r>
              <a:rPr lang="en-CA" sz="1400" kern="100" dirty="0" err="1">
                <a:latin typeface="Aptos" panose="020B0004020202020204" pitchFamily="34" charset="0"/>
                <a:ea typeface="Calibri" panose="020F0502020204030204" pitchFamily="34" charset="0"/>
                <a:cs typeface="Times New Roman" panose="02020603050405020304" pitchFamily="18" charset="0"/>
              </a:rPr>
              <a:t>Définir</a:t>
            </a:r>
            <a:r>
              <a:rPr lang="en-CA" sz="1400" kern="100" dirty="0">
                <a:latin typeface="Aptos" panose="020B0004020202020204" pitchFamily="34" charset="0"/>
                <a:ea typeface="Calibri" panose="020F0502020204030204" pitchFamily="34" charset="0"/>
                <a:cs typeface="Times New Roman" panose="02020603050405020304" pitchFamily="18" charset="0"/>
              </a:rPr>
              <a:t> </a:t>
            </a:r>
            <a:r>
              <a:rPr lang="en-CA" sz="1400" kern="100" dirty="0" err="1">
                <a:latin typeface="Aptos" panose="020B0004020202020204" pitchFamily="34" charset="0"/>
                <a:ea typeface="Calibri" panose="020F0502020204030204" pitchFamily="34" charset="0"/>
                <a:cs typeface="Times New Roman" panose="02020603050405020304" pitchFamily="18" charset="0"/>
              </a:rPr>
              <a:t>une</a:t>
            </a:r>
            <a:r>
              <a:rPr lang="en-CA" sz="1400" kern="100" dirty="0">
                <a:latin typeface="Aptos" panose="020B0004020202020204" pitchFamily="34" charset="0"/>
                <a:ea typeface="Calibri" panose="020F0502020204030204" pitchFamily="34" charset="0"/>
                <a:cs typeface="Times New Roman" panose="02020603050405020304" pitchFamily="18" charset="0"/>
              </a:rPr>
              <a:t> culture </a:t>
            </a:r>
            <a:r>
              <a:rPr lang="en-CA" sz="1400" kern="100" dirty="0" err="1">
                <a:latin typeface="Aptos" panose="020B0004020202020204" pitchFamily="34" charset="0"/>
                <a:ea typeface="Calibri" panose="020F0502020204030204" pitchFamily="34" charset="0"/>
                <a:cs typeface="Times New Roman" panose="02020603050405020304" pitchFamily="18" charset="0"/>
              </a:rPr>
              <a:t>d’entreprise</a:t>
            </a:r>
            <a:r>
              <a:rPr lang="en-CA" sz="1400" kern="100" dirty="0">
                <a:latin typeface="Aptos" panose="020B0004020202020204" pitchFamily="34" charset="0"/>
                <a:ea typeface="Calibri" panose="020F0502020204030204" pitchFamily="34" charset="0"/>
                <a:cs typeface="Times New Roman" panose="02020603050405020304" pitchFamily="18" charset="0"/>
              </a:rPr>
              <a:t> </a:t>
            </a:r>
            <a:r>
              <a:rPr lang="en-CA" sz="1400" kern="100" dirty="0" err="1">
                <a:latin typeface="Aptos" panose="020B0004020202020204" pitchFamily="34" charset="0"/>
                <a:ea typeface="Calibri" panose="020F0502020204030204" pitchFamily="34" charset="0"/>
                <a:cs typeface="Times New Roman" panose="02020603050405020304" pitchFamily="18" charset="0"/>
              </a:rPr>
              <a:t>est</a:t>
            </a:r>
            <a:r>
              <a:rPr lang="en-CA" sz="1400" kern="100" dirty="0">
                <a:latin typeface="Aptos" panose="020B0004020202020204" pitchFamily="34" charset="0"/>
                <a:ea typeface="Calibri" panose="020F0502020204030204" pitchFamily="34" charset="0"/>
                <a:cs typeface="Times New Roman" panose="02020603050405020304" pitchFamily="18" charset="0"/>
              </a:rPr>
              <a:t> primordial pour la </a:t>
            </a:r>
            <a:r>
              <a:rPr lang="en-CA" sz="1400" kern="100" dirty="0" err="1">
                <a:latin typeface="Aptos" panose="020B0004020202020204" pitchFamily="34" charset="0"/>
                <a:ea typeface="Calibri" panose="020F0502020204030204" pitchFamily="34" charset="0"/>
                <a:cs typeface="Times New Roman" panose="02020603050405020304" pitchFamily="18" charset="0"/>
              </a:rPr>
              <a:t>pérennité</a:t>
            </a:r>
            <a:r>
              <a:rPr lang="en-CA" sz="1400" kern="100" dirty="0">
                <a:latin typeface="Aptos" panose="020B0004020202020204" pitchFamily="34" charset="0"/>
                <a:ea typeface="Calibri" panose="020F0502020204030204" pitchFamily="34" charset="0"/>
                <a:cs typeface="Times New Roman" panose="02020603050405020304" pitchFamily="18" charset="0"/>
              </a:rPr>
              <a:t> de </a:t>
            </a:r>
            <a:r>
              <a:rPr lang="en-CA" sz="1400" kern="100" dirty="0" err="1">
                <a:latin typeface="Aptos" panose="020B0004020202020204" pitchFamily="34" charset="0"/>
                <a:ea typeface="Calibri" panose="020F0502020204030204" pitchFamily="34" charset="0"/>
                <a:cs typeface="Times New Roman" panose="02020603050405020304" pitchFamily="18" charset="0"/>
              </a:rPr>
              <a:t>l’organisation</a:t>
            </a:r>
            <a:r>
              <a:rPr lang="en-CA" sz="1400" kern="100" dirty="0">
                <a:latin typeface="Aptos" panose="020B0004020202020204" pitchFamily="34" charset="0"/>
                <a:ea typeface="Calibri" panose="020F0502020204030204" pitchFamily="34" charset="0"/>
                <a:cs typeface="Times New Roman" panose="02020603050405020304" pitchFamily="18" charset="0"/>
              </a:rPr>
              <a:t>. Le leadership de la haute direction </a:t>
            </a:r>
            <a:r>
              <a:rPr lang="en-CA" sz="1400" kern="100" dirty="0" err="1">
                <a:latin typeface="Aptos" panose="020B0004020202020204" pitchFamily="34" charset="0"/>
                <a:ea typeface="Calibri" panose="020F0502020204030204" pitchFamily="34" charset="0"/>
                <a:cs typeface="Times New Roman" panose="02020603050405020304" pitchFamily="18" charset="0"/>
              </a:rPr>
              <a:t>donnera</a:t>
            </a:r>
            <a:r>
              <a:rPr lang="en-CA" sz="1400" kern="100" dirty="0">
                <a:latin typeface="Aptos" panose="020B0004020202020204" pitchFamily="34" charset="0"/>
                <a:ea typeface="Calibri" panose="020F0502020204030204" pitchFamily="34" charset="0"/>
                <a:cs typeface="Times New Roman" panose="02020603050405020304" pitchFamily="18" charset="0"/>
              </a:rPr>
              <a:t> le ton à la nouvelle organisation. </a:t>
            </a:r>
            <a:endParaRPr lang="en-CA" sz="1400" kern="100" dirty="0">
              <a:effectLst/>
              <a:latin typeface="Aptos" panose="020B0004020202020204" pitchFamily="34" charset="0"/>
              <a:ea typeface="Calibri" panose="020F0502020204030204" pitchFamily="34" charset="0"/>
              <a:cs typeface="Times New Roman" panose="02020603050405020304" pitchFamily="18" charset="0"/>
            </a:endParaRPr>
          </a:p>
          <a:p>
            <a:pPr marL="628650" lvl="1" indent="-171450">
              <a:lnSpc>
                <a:spcPct val="107000"/>
              </a:lnSpc>
              <a:spcAft>
                <a:spcPts val="800"/>
              </a:spcAft>
              <a:buSzPts val="1000"/>
              <a:buFont typeface="Courier New" panose="02070309020205020404" pitchFamily="49" charset="0"/>
              <a:buChar char="o"/>
              <a:tabLst>
                <a:tab pos="914400" algn="l"/>
              </a:tabLst>
            </a:pPr>
            <a:r>
              <a:rPr lang="fr-CA" sz="1400" kern="100" dirty="0" err="1">
                <a:latin typeface="Aptos" panose="020B0004020202020204" pitchFamily="34" charset="0"/>
                <a:ea typeface="Calibri" panose="020F0502020204030204" pitchFamily="34" charset="0"/>
                <a:cs typeface="Times New Roman" panose="02020603050405020304" pitchFamily="18" charset="0"/>
              </a:rPr>
              <a:t>E</a:t>
            </a:r>
            <a:r>
              <a:rPr lang="fr-CA" sz="1400" kern="100" dirty="0" err="1">
                <a:effectLst/>
                <a:latin typeface="Aptos" panose="020B0004020202020204" pitchFamily="34" charset="0"/>
                <a:ea typeface="Calibri" panose="020F0502020204030204" pitchFamily="34" charset="0"/>
                <a:cs typeface="Times New Roman" panose="02020603050405020304" pitchFamily="18" charset="0"/>
              </a:rPr>
              <a:t>laboration</a:t>
            </a:r>
            <a:r>
              <a:rPr lang="fr-CA" sz="1400" kern="100" dirty="0">
                <a:effectLst/>
                <a:latin typeface="Aptos" panose="020B0004020202020204" pitchFamily="34" charset="0"/>
                <a:ea typeface="Calibri" panose="020F0502020204030204" pitchFamily="34" charset="0"/>
                <a:cs typeface="Times New Roman" panose="02020603050405020304" pitchFamily="18" charset="0"/>
              </a:rPr>
              <a:t> d’une vision commune pour réduire les différences culturelles.</a:t>
            </a:r>
            <a:endParaRPr lang="en-CA" sz="1400" kern="100" dirty="0">
              <a:effectLst/>
              <a:latin typeface="Aptos" panose="020B0004020202020204" pitchFamily="34" charset="0"/>
              <a:ea typeface="Calibri" panose="020F0502020204030204" pitchFamily="34" charset="0"/>
              <a:cs typeface="Times New Roman" panose="02020603050405020304" pitchFamily="18" charset="0"/>
            </a:endParaRPr>
          </a:p>
          <a:p>
            <a:pPr marL="628650" lvl="1" indent="-171450">
              <a:lnSpc>
                <a:spcPct val="107000"/>
              </a:lnSpc>
              <a:spcAft>
                <a:spcPts val="800"/>
              </a:spcAft>
              <a:buSzPts val="1000"/>
              <a:buFont typeface="Courier New" panose="02070309020205020404" pitchFamily="49" charset="0"/>
              <a:buChar char="o"/>
              <a:tabLst>
                <a:tab pos="914400" algn="l"/>
              </a:tabLst>
            </a:pPr>
            <a:r>
              <a:rPr lang="en-CA" sz="1400" kern="100" dirty="0">
                <a:effectLst/>
                <a:latin typeface="Aptos" panose="020B0004020202020204" pitchFamily="34" charset="0"/>
                <a:ea typeface="Calibri" panose="020F0502020204030204" pitchFamily="34" charset="0"/>
                <a:cs typeface="Times New Roman" panose="02020603050405020304" pitchFamily="18" charset="0"/>
              </a:rPr>
              <a:t>Sessions de team-building pour </a:t>
            </a:r>
            <a:r>
              <a:rPr lang="en-CA" sz="1400" kern="100" dirty="0" err="1">
                <a:effectLst/>
                <a:latin typeface="Aptos" panose="020B0004020202020204" pitchFamily="34" charset="0"/>
                <a:ea typeface="Calibri" panose="020F0502020204030204" pitchFamily="34" charset="0"/>
                <a:cs typeface="Times New Roman" panose="02020603050405020304" pitchFamily="18" charset="0"/>
              </a:rPr>
              <a:t>favoriser</a:t>
            </a:r>
            <a:r>
              <a:rPr lang="en-CA" sz="1400" kern="100" dirty="0">
                <a:effectLst/>
                <a:latin typeface="Aptos" panose="020B0004020202020204" pitchFamily="34" charset="0"/>
                <a:ea typeface="Calibri" panose="020F0502020204030204" pitchFamily="34" charset="0"/>
                <a:cs typeface="Times New Roman" panose="02020603050405020304" pitchFamily="18" charset="0"/>
              </a:rPr>
              <a:t> </a:t>
            </a:r>
            <a:r>
              <a:rPr lang="en-CA" sz="1400" kern="100" dirty="0" err="1">
                <a:effectLst/>
                <a:latin typeface="Aptos" panose="020B0004020202020204" pitchFamily="34" charset="0"/>
                <a:ea typeface="Calibri" panose="020F0502020204030204" pitchFamily="34" charset="0"/>
                <a:cs typeface="Times New Roman" panose="02020603050405020304" pitchFamily="18" charset="0"/>
              </a:rPr>
              <a:t>l’adhésion</a:t>
            </a:r>
            <a:r>
              <a:rPr lang="en-CA" sz="1400" kern="100" dirty="0">
                <a:effectLst/>
                <a:latin typeface="Aptos" panose="020B0004020202020204" pitchFamily="34" charset="0"/>
                <a:ea typeface="Calibri" panose="020F0502020204030204" pitchFamily="34" charset="0"/>
                <a:cs typeface="Times New Roman" panose="02020603050405020304" pitchFamily="18" charset="0"/>
              </a:rPr>
              <a:t>.</a:t>
            </a:r>
          </a:p>
          <a:p>
            <a:pPr lvl="2">
              <a:lnSpc>
                <a:spcPct val="107000"/>
              </a:lnSpc>
              <a:spcAft>
                <a:spcPts val="800"/>
              </a:spcAft>
              <a:buSzPts val="1000"/>
            </a:pPr>
            <a:endParaRPr lang="fr-CA" sz="1200" kern="100" dirty="0">
              <a:effectLst/>
              <a:latin typeface="Aptos" panose="020B0004020202020204" pitchFamily="34" charset="0"/>
              <a:ea typeface="Calibri" panose="020F0502020204030204" pitchFamily="34" charset="0"/>
              <a:cs typeface="Times New Roman" panose="02020603050405020304" pitchFamily="18" charset="0"/>
            </a:endParaRPr>
          </a:p>
        </p:txBody>
      </p:sp>
      <p:sp>
        <p:nvSpPr>
          <p:cNvPr id="6" name="Rectangle 5">
            <a:extLst>
              <a:ext uri="{FF2B5EF4-FFF2-40B4-BE49-F238E27FC236}">
                <a16:creationId xmlns:a16="http://schemas.microsoft.com/office/drawing/2014/main" id="{811524C9-D292-20F1-22CA-CB57B0E996A3}"/>
              </a:ext>
            </a:extLst>
          </p:cNvPr>
          <p:cNvSpPr/>
          <p:nvPr/>
        </p:nvSpPr>
        <p:spPr>
          <a:xfrm>
            <a:off x="9572625" y="6105525"/>
            <a:ext cx="1943100" cy="200025"/>
          </a:xfrm>
          <a:prstGeom prst="rect">
            <a:avLst/>
          </a:prstGeom>
          <a:solidFill>
            <a:schemeClr val="accent1"/>
          </a:solidFill>
          <a:ln>
            <a:noFill/>
          </a:ln>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endParaRPr lang="en-CA"/>
          </a:p>
        </p:txBody>
      </p:sp>
      <p:sp>
        <p:nvSpPr>
          <p:cNvPr id="7" name="Rectangle 6">
            <a:extLst>
              <a:ext uri="{FF2B5EF4-FFF2-40B4-BE49-F238E27FC236}">
                <a16:creationId xmlns:a16="http://schemas.microsoft.com/office/drawing/2014/main" id="{5AFFB9E8-88EF-CFEA-3835-011F8135E30B}"/>
              </a:ext>
            </a:extLst>
          </p:cNvPr>
          <p:cNvSpPr/>
          <p:nvPr/>
        </p:nvSpPr>
        <p:spPr>
          <a:xfrm>
            <a:off x="676275" y="229743"/>
            <a:ext cx="1943100" cy="200025"/>
          </a:xfrm>
          <a:prstGeom prst="rect">
            <a:avLst/>
          </a:prstGeom>
          <a:solidFill>
            <a:schemeClr val="accent1"/>
          </a:solidFill>
          <a:ln>
            <a:noFill/>
          </a:ln>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endParaRPr lang="en-CA"/>
          </a:p>
        </p:txBody>
      </p:sp>
    </p:spTree>
    <p:extLst>
      <p:ext uri="{BB962C8B-B14F-4D97-AF65-F5344CB8AC3E}">
        <p14:creationId xmlns:p14="http://schemas.microsoft.com/office/powerpoint/2010/main" val="1032531802"/>
      </p:ext>
    </p:extLst>
  </p:cSld>
  <p:clrMapOvr>
    <a:masterClrMapping/>
  </p:clrMapOvr>
  <mc:AlternateContent xmlns:mc="http://schemas.openxmlformats.org/markup-compatibility/2006" xmlns:p14="http://schemas.microsoft.com/office/powerpoint/2010/main">
    <mc:Choice Requires="p14">
      <p:transition p14:dur="10" advTm="10000"/>
    </mc:Choice>
    <mc:Fallback xmlns="">
      <p:transition advTm="10000"/>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bg>
      <p:bgPr>
        <a:pattFill prst="pct40">
          <a:fgClr>
            <a:schemeClr val="tx2">
              <a:lumMod val="10000"/>
              <a:lumOff val="90000"/>
            </a:schemeClr>
          </a:fgClr>
          <a:bgClr>
            <a:schemeClr val="bg1"/>
          </a:bgClr>
        </a:pattFill>
        <a:effectLst/>
      </p:bgPr>
    </p:bg>
    <p:spTree>
      <p:nvGrpSpPr>
        <p:cNvPr id="1" name=""/>
        <p:cNvGrpSpPr/>
        <p:nvPr/>
      </p:nvGrpSpPr>
      <p:grpSpPr>
        <a:xfrm>
          <a:off x="0" y="0"/>
          <a:ext cx="0" cy="0"/>
          <a:chOff x="0" y="0"/>
          <a:chExt cx="0" cy="0"/>
        </a:xfrm>
      </p:grpSpPr>
      <p:sp>
        <p:nvSpPr>
          <p:cNvPr id="5" name="ZoneTexte 4">
            <a:extLst>
              <a:ext uri="{FF2B5EF4-FFF2-40B4-BE49-F238E27FC236}">
                <a16:creationId xmlns:a16="http://schemas.microsoft.com/office/drawing/2014/main" id="{5B86EE8E-9DED-6C97-4F75-6C946B95D753}"/>
              </a:ext>
            </a:extLst>
          </p:cNvPr>
          <p:cNvSpPr txBox="1"/>
          <p:nvPr/>
        </p:nvSpPr>
        <p:spPr>
          <a:xfrm>
            <a:off x="804672" y="666750"/>
            <a:ext cx="10030968" cy="3833293"/>
          </a:xfrm>
          <a:prstGeom prst="rect">
            <a:avLst/>
          </a:prstGeom>
          <a:noFill/>
        </p:spPr>
        <p:txBody>
          <a:bodyPr wrap="square">
            <a:spAutoFit/>
          </a:bodyPr>
          <a:lstStyle/>
          <a:p>
            <a:pPr lvl="0">
              <a:lnSpc>
                <a:spcPct val="107000"/>
              </a:lnSpc>
              <a:spcAft>
                <a:spcPts val="800"/>
              </a:spcAft>
              <a:tabLst>
                <a:tab pos="457200" algn="l"/>
              </a:tabLst>
            </a:pPr>
            <a:r>
              <a:rPr lang="en-CA" b="1" kern="100" dirty="0">
                <a:solidFill>
                  <a:schemeClr val="accent1"/>
                </a:solidFill>
                <a:effectLst/>
                <a:latin typeface="Aptos" panose="020B0004020202020204" pitchFamily="34" charset="0"/>
                <a:ea typeface="Calibri" panose="020F0502020204030204" pitchFamily="34" charset="0"/>
                <a:cs typeface="Times New Roman" panose="02020603050405020304" pitchFamily="18" charset="0"/>
              </a:rPr>
              <a:t>4. Premiers </a:t>
            </a:r>
            <a:r>
              <a:rPr lang="en-CA" b="1" kern="100" dirty="0" err="1">
                <a:solidFill>
                  <a:schemeClr val="accent1"/>
                </a:solidFill>
                <a:effectLst/>
                <a:latin typeface="Aptos" panose="020B0004020202020204" pitchFamily="34" charset="0"/>
                <a:ea typeface="Calibri" panose="020F0502020204030204" pitchFamily="34" charset="0"/>
                <a:cs typeface="Times New Roman" panose="02020603050405020304" pitchFamily="18" charset="0"/>
              </a:rPr>
              <a:t>projets</a:t>
            </a:r>
            <a:r>
              <a:rPr lang="en-CA" b="1" kern="100" dirty="0">
                <a:solidFill>
                  <a:schemeClr val="accent1"/>
                </a:solidFill>
                <a:effectLst/>
                <a:latin typeface="Aptos" panose="020B0004020202020204" pitchFamily="34" charset="0"/>
                <a:ea typeface="Calibri" panose="020F0502020204030204" pitchFamily="34" charset="0"/>
                <a:cs typeface="Times New Roman" panose="02020603050405020304" pitchFamily="18" charset="0"/>
              </a:rPr>
              <a:t> </a:t>
            </a:r>
            <a:r>
              <a:rPr lang="en-CA" b="1" kern="100" dirty="0" err="1">
                <a:solidFill>
                  <a:schemeClr val="accent1"/>
                </a:solidFill>
                <a:effectLst/>
                <a:latin typeface="Aptos" panose="020B0004020202020204" pitchFamily="34" charset="0"/>
                <a:ea typeface="Calibri" panose="020F0502020204030204" pitchFamily="34" charset="0"/>
                <a:cs typeface="Times New Roman" panose="02020603050405020304" pitchFamily="18" charset="0"/>
              </a:rPr>
              <a:t>communs</a:t>
            </a:r>
            <a:r>
              <a:rPr lang="en-CA" b="1" kern="100" dirty="0">
                <a:solidFill>
                  <a:schemeClr val="accent1"/>
                </a:solidFill>
                <a:effectLst/>
                <a:latin typeface="Aptos" panose="020B0004020202020204" pitchFamily="34" charset="0"/>
                <a:ea typeface="Calibri" panose="020F0502020204030204" pitchFamily="34" charset="0"/>
                <a:cs typeface="Times New Roman" panose="02020603050405020304" pitchFamily="18" charset="0"/>
              </a:rPr>
              <a:t> </a:t>
            </a:r>
            <a:r>
              <a:rPr lang="en-CA" b="1" kern="100" dirty="0" err="1">
                <a:solidFill>
                  <a:schemeClr val="accent1"/>
                </a:solidFill>
                <a:effectLst/>
                <a:latin typeface="Aptos" panose="020B0004020202020204" pitchFamily="34" charset="0"/>
                <a:ea typeface="Calibri" panose="020F0502020204030204" pitchFamily="34" charset="0"/>
                <a:cs typeface="Times New Roman" panose="02020603050405020304" pitchFamily="18" charset="0"/>
              </a:rPr>
              <a:t>potentiels</a:t>
            </a:r>
            <a:endParaRPr lang="en-CA" b="1" kern="100" dirty="0">
              <a:solidFill>
                <a:schemeClr val="accent1"/>
              </a:solidFill>
              <a:effectLst/>
              <a:latin typeface="Aptos" panose="020B0004020202020204" pitchFamily="34" charset="0"/>
              <a:ea typeface="Calibri" panose="020F0502020204030204" pitchFamily="34" charset="0"/>
              <a:cs typeface="Times New Roman" panose="02020603050405020304" pitchFamily="18" charset="0"/>
            </a:endParaRPr>
          </a:p>
          <a:p>
            <a:pPr lvl="0">
              <a:lnSpc>
                <a:spcPct val="107000"/>
              </a:lnSpc>
              <a:spcAft>
                <a:spcPts val="800"/>
              </a:spcAft>
              <a:tabLst>
                <a:tab pos="457200" algn="l"/>
              </a:tabLst>
            </a:pPr>
            <a:r>
              <a:rPr lang="en-CA" sz="1400" kern="100" dirty="0">
                <a:solidFill>
                  <a:schemeClr val="tx2"/>
                </a:solidFill>
                <a:latin typeface="Aptos" panose="020B0004020202020204" pitchFamily="34" charset="0"/>
                <a:ea typeface="Calibri" panose="020F0502020204030204" pitchFamily="34" charset="0"/>
                <a:cs typeface="Times New Roman" panose="02020603050405020304" pitchFamily="18" charset="0"/>
              </a:rPr>
              <a:t>Il </a:t>
            </a:r>
            <a:r>
              <a:rPr lang="en-CA" sz="1400" kern="100" dirty="0" err="1">
                <a:solidFill>
                  <a:schemeClr val="tx2"/>
                </a:solidFill>
                <a:latin typeface="Aptos" panose="020B0004020202020204" pitchFamily="34" charset="0"/>
                <a:ea typeface="Calibri" panose="020F0502020204030204" pitchFamily="34" charset="0"/>
                <a:cs typeface="Times New Roman" panose="02020603050405020304" pitchFamily="18" charset="0"/>
              </a:rPr>
              <a:t>est</a:t>
            </a:r>
            <a:r>
              <a:rPr lang="en-CA" sz="1400" kern="100" dirty="0">
                <a:solidFill>
                  <a:schemeClr val="tx2"/>
                </a:solidFill>
                <a:latin typeface="Aptos" panose="020B0004020202020204" pitchFamily="34" charset="0"/>
                <a:ea typeface="Calibri" panose="020F0502020204030204" pitchFamily="34" charset="0"/>
                <a:cs typeface="Times New Roman" panose="02020603050405020304" pitchFamily="18" charset="0"/>
              </a:rPr>
              <a:t> essential de </a:t>
            </a:r>
            <a:r>
              <a:rPr lang="en-CA" sz="1400" kern="100" dirty="0" err="1">
                <a:solidFill>
                  <a:schemeClr val="tx2"/>
                </a:solidFill>
                <a:latin typeface="Aptos" panose="020B0004020202020204" pitchFamily="34" charset="0"/>
                <a:ea typeface="Calibri" panose="020F0502020204030204" pitchFamily="34" charset="0"/>
                <a:cs typeface="Times New Roman" panose="02020603050405020304" pitchFamily="18" charset="0"/>
              </a:rPr>
              <a:t>planifier</a:t>
            </a:r>
            <a:r>
              <a:rPr lang="en-CA" sz="1400" kern="100" dirty="0">
                <a:solidFill>
                  <a:schemeClr val="tx2"/>
                </a:solidFill>
                <a:latin typeface="Aptos" panose="020B0004020202020204" pitchFamily="34" charset="0"/>
                <a:ea typeface="Calibri" panose="020F0502020204030204" pitchFamily="34" charset="0"/>
                <a:cs typeface="Times New Roman" panose="02020603050405020304" pitchFamily="18" charset="0"/>
              </a:rPr>
              <a:t> le plus </a:t>
            </a:r>
            <a:r>
              <a:rPr lang="en-CA" sz="1400" kern="100" dirty="0" err="1">
                <a:solidFill>
                  <a:schemeClr val="tx2"/>
                </a:solidFill>
                <a:latin typeface="Aptos" panose="020B0004020202020204" pitchFamily="34" charset="0"/>
                <a:ea typeface="Calibri" panose="020F0502020204030204" pitchFamily="34" charset="0"/>
                <a:cs typeface="Times New Roman" panose="02020603050405020304" pitchFamily="18" charset="0"/>
              </a:rPr>
              <a:t>tôt</a:t>
            </a:r>
            <a:r>
              <a:rPr lang="en-CA" sz="1400" kern="100" dirty="0">
                <a:solidFill>
                  <a:schemeClr val="tx2"/>
                </a:solidFill>
                <a:latin typeface="Aptos" panose="020B0004020202020204" pitchFamily="34" charset="0"/>
                <a:ea typeface="Calibri" panose="020F0502020204030204" pitchFamily="34" charset="0"/>
                <a:cs typeface="Times New Roman" panose="02020603050405020304" pitchFamily="18" charset="0"/>
              </a:rPr>
              <a:t> possible les premiers </a:t>
            </a:r>
            <a:r>
              <a:rPr lang="en-CA" sz="1400" kern="100" dirty="0" err="1">
                <a:solidFill>
                  <a:schemeClr val="tx2"/>
                </a:solidFill>
                <a:latin typeface="Aptos" panose="020B0004020202020204" pitchFamily="34" charset="0"/>
                <a:ea typeface="Calibri" panose="020F0502020204030204" pitchFamily="34" charset="0"/>
                <a:cs typeface="Times New Roman" panose="02020603050405020304" pitchFamily="18" charset="0"/>
              </a:rPr>
              <a:t>projets</a:t>
            </a:r>
            <a:r>
              <a:rPr lang="en-CA" sz="1400" kern="100" dirty="0">
                <a:solidFill>
                  <a:schemeClr val="tx2"/>
                </a:solidFill>
                <a:latin typeface="Aptos" panose="020B0004020202020204" pitchFamily="34" charset="0"/>
                <a:ea typeface="Calibri" panose="020F0502020204030204" pitchFamily="34" charset="0"/>
                <a:cs typeface="Times New Roman" panose="02020603050405020304" pitchFamily="18" charset="0"/>
              </a:rPr>
              <a:t> </a:t>
            </a:r>
            <a:r>
              <a:rPr lang="en-CA" sz="1400" kern="100" dirty="0" err="1">
                <a:solidFill>
                  <a:schemeClr val="tx2"/>
                </a:solidFill>
                <a:latin typeface="Aptos" panose="020B0004020202020204" pitchFamily="34" charset="0"/>
                <a:ea typeface="Calibri" panose="020F0502020204030204" pitchFamily="34" charset="0"/>
                <a:cs typeface="Times New Roman" panose="02020603050405020304" pitchFamily="18" charset="0"/>
              </a:rPr>
              <a:t>communs</a:t>
            </a:r>
            <a:r>
              <a:rPr lang="en-CA" sz="1400" kern="100" dirty="0">
                <a:solidFill>
                  <a:schemeClr val="tx2"/>
                </a:solidFill>
                <a:latin typeface="Aptos" panose="020B0004020202020204" pitchFamily="34" charset="0"/>
                <a:ea typeface="Calibri" panose="020F0502020204030204" pitchFamily="34" charset="0"/>
                <a:cs typeface="Times New Roman" panose="02020603050405020304" pitchFamily="18" charset="0"/>
              </a:rPr>
              <a:t> </a:t>
            </a:r>
            <a:r>
              <a:rPr lang="en-CA" sz="1400" kern="100" dirty="0" err="1">
                <a:solidFill>
                  <a:schemeClr val="tx2"/>
                </a:solidFill>
                <a:latin typeface="Aptos" panose="020B0004020202020204" pitchFamily="34" charset="0"/>
                <a:ea typeface="Calibri" panose="020F0502020204030204" pitchFamily="34" charset="0"/>
                <a:cs typeface="Times New Roman" panose="02020603050405020304" pitchFamily="18" charset="0"/>
              </a:rPr>
              <a:t>afin</a:t>
            </a:r>
            <a:r>
              <a:rPr lang="en-CA" sz="1400" kern="100" dirty="0">
                <a:solidFill>
                  <a:schemeClr val="tx2"/>
                </a:solidFill>
                <a:latin typeface="Aptos" panose="020B0004020202020204" pitchFamily="34" charset="0"/>
                <a:ea typeface="Calibri" panose="020F0502020204030204" pitchFamily="34" charset="0"/>
                <a:cs typeface="Times New Roman" panose="02020603050405020304" pitchFamily="18" charset="0"/>
              </a:rPr>
              <a:t> de </a:t>
            </a:r>
            <a:r>
              <a:rPr lang="en-CA" sz="1400" kern="100" dirty="0" err="1">
                <a:solidFill>
                  <a:schemeClr val="tx2"/>
                </a:solidFill>
                <a:latin typeface="Aptos" panose="020B0004020202020204" pitchFamily="34" charset="0"/>
                <a:ea typeface="Calibri" panose="020F0502020204030204" pitchFamily="34" charset="0"/>
                <a:cs typeface="Times New Roman" panose="02020603050405020304" pitchFamily="18" charset="0"/>
              </a:rPr>
              <a:t>susciter</a:t>
            </a:r>
            <a:r>
              <a:rPr lang="en-CA" sz="1400" kern="100" dirty="0">
                <a:solidFill>
                  <a:schemeClr val="tx2"/>
                </a:solidFill>
                <a:latin typeface="Aptos" panose="020B0004020202020204" pitchFamily="34" charset="0"/>
                <a:ea typeface="Calibri" panose="020F0502020204030204" pitchFamily="34" charset="0"/>
                <a:cs typeface="Times New Roman" panose="02020603050405020304" pitchFamily="18" charset="0"/>
              </a:rPr>
              <a:t> la collaboration et </a:t>
            </a:r>
            <a:r>
              <a:rPr lang="en-CA" sz="1400" kern="100" dirty="0" err="1">
                <a:solidFill>
                  <a:schemeClr val="tx2"/>
                </a:solidFill>
                <a:latin typeface="Aptos" panose="020B0004020202020204" pitchFamily="34" charset="0"/>
                <a:ea typeface="Calibri" panose="020F0502020204030204" pitchFamily="34" charset="0"/>
                <a:cs typeface="Times New Roman" panose="02020603050405020304" pitchFamily="18" charset="0"/>
              </a:rPr>
              <a:t>d’entretenir</a:t>
            </a:r>
            <a:r>
              <a:rPr lang="en-CA" sz="1400" kern="100" dirty="0">
                <a:solidFill>
                  <a:schemeClr val="tx2"/>
                </a:solidFill>
                <a:latin typeface="Aptos" panose="020B0004020202020204" pitchFamily="34" charset="0"/>
                <a:ea typeface="Calibri" panose="020F0502020204030204" pitchFamily="34" charset="0"/>
                <a:cs typeface="Times New Roman" panose="02020603050405020304" pitchFamily="18" charset="0"/>
              </a:rPr>
              <a:t> </a:t>
            </a:r>
            <a:r>
              <a:rPr lang="en-CA" sz="1400" kern="100" dirty="0" err="1">
                <a:solidFill>
                  <a:schemeClr val="tx2"/>
                </a:solidFill>
                <a:latin typeface="Aptos" panose="020B0004020202020204" pitchFamily="34" charset="0"/>
                <a:ea typeface="Calibri" panose="020F0502020204030204" pitchFamily="34" charset="0"/>
                <a:cs typeface="Times New Roman" panose="02020603050405020304" pitchFamily="18" charset="0"/>
              </a:rPr>
              <a:t>l’enthousiasme</a:t>
            </a:r>
            <a:r>
              <a:rPr lang="en-CA" sz="1400" kern="100" dirty="0">
                <a:solidFill>
                  <a:schemeClr val="tx2"/>
                </a:solidFill>
                <a:latin typeface="Aptos" panose="020B0004020202020204" pitchFamily="34" charset="0"/>
                <a:ea typeface="Calibri" panose="020F0502020204030204" pitchFamily="34" charset="0"/>
                <a:cs typeface="Times New Roman" panose="02020603050405020304" pitchFamily="18" charset="0"/>
              </a:rPr>
              <a:t> du début. </a:t>
            </a:r>
          </a:p>
          <a:p>
            <a:pPr lvl="0">
              <a:lnSpc>
                <a:spcPct val="107000"/>
              </a:lnSpc>
              <a:spcAft>
                <a:spcPts val="800"/>
              </a:spcAft>
              <a:tabLst>
                <a:tab pos="457200" algn="l"/>
              </a:tabLst>
            </a:pPr>
            <a:r>
              <a:rPr lang="en-CA" sz="1400" kern="100" dirty="0">
                <a:solidFill>
                  <a:schemeClr val="tx2"/>
                </a:solidFill>
                <a:effectLst/>
                <a:latin typeface="Aptos" panose="020B0004020202020204" pitchFamily="34" charset="0"/>
                <a:ea typeface="Calibri" panose="020F0502020204030204" pitchFamily="34" charset="0"/>
                <a:cs typeface="Times New Roman" panose="02020603050405020304" pitchFamily="18" charset="0"/>
              </a:rPr>
              <a:t>La </a:t>
            </a:r>
            <a:r>
              <a:rPr lang="en-CA" sz="1400" kern="100" dirty="0" err="1">
                <a:solidFill>
                  <a:schemeClr val="tx2"/>
                </a:solidFill>
                <a:effectLst/>
                <a:latin typeface="Aptos" panose="020B0004020202020204" pitchFamily="34" charset="0"/>
                <a:ea typeface="Calibri" panose="020F0502020204030204" pitchFamily="34" charset="0"/>
                <a:cs typeface="Times New Roman" panose="02020603050405020304" pitchFamily="18" charset="0"/>
              </a:rPr>
              <a:t>réussit</a:t>
            </a:r>
            <a:r>
              <a:rPr lang="en-CA" sz="1400" kern="100" dirty="0" err="1">
                <a:solidFill>
                  <a:schemeClr val="tx2"/>
                </a:solidFill>
                <a:latin typeface="Aptos" panose="020B0004020202020204" pitchFamily="34" charset="0"/>
                <a:ea typeface="Calibri" panose="020F0502020204030204" pitchFamily="34" charset="0"/>
                <a:cs typeface="Times New Roman" panose="02020603050405020304" pitchFamily="18" charset="0"/>
              </a:rPr>
              <a:t>e</a:t>
            </a:r>
            <a:r>
              <a:rPr lang="en-CA" sz="1400" kern="100" dirty="0">
                <a:solidFill>
                  <a:schemeClr val="tx2"/>
                </a:solidFill>
                <a:latin typeface="Aptos" panose="020B0004020202020204" pitchFamily="34" charset="0"/>
                <a:ea typeface="Calibri" panose="020F0502020204030204" pitchFamily="34" charset="0"/>
                <a:cs typeface="Times New Roman" panose="02020603050405020304" pitchFamily="18" charset="0"/>
              </a:rPr>
              <a:t> de </a:t>
            </a:r>
            <a:r>
              <a:rPr lang="en-CA" sz="1400" kern="100" dirty="0" err="1">
                <a:solidFill>
                  <a:schemeClr val="tx2"/>
                </a:solidFill>
                <a:latin typeface="Aptos" panose="020B0004020202020204" pitchFamily="34" charset="0"/>
                <a:ea typeface="Calibri" panose="020F0502020204030204" pitchFamily="34" charset="0"/>
                <a:cs typeface="Times New Roman" panose="02020603050405020304" pitchFamily="18" charset="0"/>
              </a:rPr>
              <a:t>ces</a:t>
            </a:r>
            <a:r>
              <a:rPr lang="en-CA" sz="1400" kern="100" dirty="0">
                <a:solidFill>
                  <a:schemeClr val="tx2"/>
                </a:solidFill>
                <a:latin typeface="Aptos" panose="020B0004020202020204" pitchFamily="34" charset="0"/>
                <a:ea typeface="Calibri" panose="020F0502020204030204" pitchFamily="34" charset="0"/>
                <a:cs typeface="Times New Roman" panose="02020603050405020304" pitchFamily="18" charset="0"/>
              </a:rPr>
              <a:t> premiers </a:t>
            </a:r>
            <a:r>
              <a:rPr lang="en-CA" sz="1400" kern="100" dirty="0" err="1">
                <a:solidFill>
                  <a:schemeClr val="tx2"/>
                </a:solidFill>
                <a:latin typeface="Aptos" panose="020B0004020202020204" pitchFamily="34" charset="0"/>
                <a:ea typeface="Calibri" panose="020F0502020204030204" pitchFamily="34" charset="0"/>
                <a:cs typeface="Times New Roman" panose="02020603050405020304" pitchFamily="18" charset="0"/>
              </a:rPr>
              <a:t>projets</a:t>
            </a:r>
            <a:r>
              <a:rPr lang="en-CA" sz="1400" kern="100" dirty="0">
                <a:solidFill>
                  <a:schemeClr val="tx2"/>
                </a:solidFill>
                <a:latin typeface="Aptos" panose="020B0004020202020204" pitchFamily="34" charset="0"/>
                <a:ea typeface="Calibri" panose="020F0502020204030204" pitchFamily="34" charset="0"/>
                <a:cs typeface="Times New Roman" panose="02020603050405020304" pitchFamily="18" charset="0"/>
              </a:rPr>
              <a:t> </a:t>
            </a:r>
            <a:r>
              <a:rPr lang="en-CA" sz="1400" kern="100" dirty="0" err="1">
                <a:solidFill>
                  <a:schemeClr val="tx2"/>
                </a:solidFill>
                <a:latin typeface="Aptos" panose="020B0004020202020204" pitchFamily="34" charset="0"/>
                <a:ea typeface="Calibri" panose="020F0502020204030204" pitchFamily="34" charset="0"/>
                <a:cs typeface="Times New Roman" panose="02020603050405020304" pitchFamily="18" charset="0"/>
              </a:rPr>
              <a:t>donnera</a:t>
            </a:r>
            <a:r>
              <a:rPr lang="en-CA" sz="1400" kern="100" dirty="0">
                <a:solidFill>
                  <a:schemeClr val="tx2"/>
                </a:solidFill>
                <a:latin typeface="Aptos" panose="020B0004020202020204" pitchFamily="34" charset="0"/>
                <a:ea typeface="Calibri" panose="020F0502020204030204" pitchFamily="34" charset="0"/>
                <a:cs typeface="Times New Roman" panose="02020603050405020304" pitchFamily="18" charset="0"/>
              </a:rPr>
              <a:t> le ton à la nouvelle organisation.</a:t>
            </a:r>
          </a:p>
          <a:p>
            <a:pPr lvl="0">
              <a:lnSpc>
                <a:spcPct val="107000"/>
              </a:lnSpc>
              <a:spcAft>
                <a:spcPts val="800"/>
              </a:spcAft>
              <a:tabLst>
                <a:tab pos="457200" algn="l"/>
              </a:tabLst>
            </a:pPr>
            <a:r>
              <a:rPr lang="en-CA" sz="1400" kern="100" dirty="0" err="1">
                <a:solidFill>
                  <a:schemeClr val="tx2"/>
                </a:solidFill>
                <a:effectLst/>
                <a:latin typeface="Aptos" panose="020B0004020202020204" pitchFamily="34" charset="0"/>
                <a:ea typeface="Calibri" panose="020F0502020204030204" pitchFamily="34" charset="0"/>
                <a:cs typeface="Times New Roman" panose="02020603050405020304" pitchFamily="18" charset="0"/>
              </a:rPr>
              <a:t>Ces</a:t>
            </a:r>
            <a:r>
              <a:rPr lang="en-CA" sz="1400" kern="100" dirty="0">
                <a:solidFill>
                  <a:schemeClr val="tx2"/>
                </a:solidFill>
                <a:effectLst/>
                <a:latin typeface="Aptos" panose="020B0004020202020204" pitchFamily="34" charset="0"/>
                <a:ea typeface="Calibri" panose="020F0502020204030204" pitchFamily="34" charset="0"/>
                <a:cs typeface="Times New Roman" panose="02020603050405020304" pitchFamily="18" charset="0"/>
              </a:rPr>
              <a:t> premiers </a:t>
            </a:r>
            <a:r>
              <a:rPr lang="en-CA" sz="1400" kern="100" dirty="0" err="1">
                <a:solidFill>
                  <a:schemeClr val="tx2"/>
                </a:solidFill>
                <a:effectLst/>
                <a:latin typeface="Aptos" panose="020B0004020202020204" pitchFamily="34" charset="0"/>
                <a:ea typeface="Calibri" panose="020F0502020204030204" pitchFamily="34" charset="0"/>
                <a:cs typeface="Times New Roman" panose="02020603050405020304" pitchFamily="18" charset="0"/>
              </a:rPr>
              <a:t>projets</a:t>
            </a:r>
            <a:r>
              <a:rPr lang="en-CA" sz="1400" kern="100" dirty="0">
                <a:solidFill>
                  <a:schemeClr val="tx2"/>
                </a:solidFill>
                <a:effectLst/>
                <a:latin typeface="Aptos" panose="020B0004020202020204" pitchFamily="34" charset="0"/>
                <a:ea typeface="Calibri" panose="020F0502020204030204" pitchFamily="34" charset="0"/>
                <a:cs typeface="Times New Roman" panose="02020603050405020304" pitchFamily="18" charset="0"/>
              </a:rPr>
              <a:t> </a:t>
            </a:r>
            <a:r>
              <a:rPr lang="en-CA" sz="1400" kern="100" dirty="0" err="1">
                <a:solidFill>
                  <a:schemeClr val="tx2"/>
                </a:solidFill>
                <a:effectLst/>
                <a:latin typeface="Aptos" panose="020B0004020202020204" pitchFamily="34" charset="0"/>
                <a:ea typeface="Calibri" panose="020F0502020204030204" pitchFamily="34" charset="0"/>
                <a:cs typeface="Times New Roman" panose="02020603050405020304" pitchFamily="18" charset="0"/>
              </a:rPr>
              <a:t>pourraient</a:t>
            </a:r>
            <a:r>
              <a:rPr lang="en-CA" sz="1400" kern="100" dirty="0">
                <a:solidFill>
                  <a:schemeClr val="tx2"/>
                </a:solidFill>
                <a:effectLst/>
                <a:latin typeface="Aptos" panose="020B0004020202020204" pitchFamily="34" charset="0"/>
                <a:ea typeface="Calibri" panose="020F0502020204030204" pitchFamily="34" charset="0"/>
                <a:cs typeface="Times New Roman" panose="02020603050405020304" pitchFamily="18" charset="0"/>
              </a:rPr>
              <a:t> </a:t>
            </a:r>
            <a:r>
              <a:rPr lang="en-CA" sz="1400" kern="100" dirty="0" err="1">
                <a:solidFill>
                  <a:schemeClr val="tx2"/>
                </a:solidFill>
                <a:effectLst/>
                <a:latin typeface="Aptos" panose="020B0004020202020204" pitchFamily="34" charset="0"/>
                <a:ea typeface="Calibri" panose="020F0502020204030204" pitchFamily="34" charset="0"/>
                <a:cs typeface="Times New Roman" panose="02020603050405020304" pitchFamily="18" charset="0"/>
              </a:rPr>
              <a:t>inclure</a:t>
            </a:r>
            <a:r>
              <a:rPr lang="en-CA" sz="1400" kern="100" dirty="0">
                <a:solidFill>
                  <a:schemeClr val="tx2"/>
                </a:solidFill>
                <a:latin typeface="Aptos" panose="020B0004020202020204" pitchFamily="34" charset="0"/>
                <a:ea typeface="Calibri" panose="020F0502020204030204" pitchFamily="34" charset="0"/>
                <a:cs typeface="Times New Roman" panose="02020603050405020304" pitchFamily="18" charset="0"/>
              </a:rPr>
              <a:t> les actions </a:t>
            </a:r>
            <a:r>
              <a:rPr lang="en-CA" sz="1400" kern="100" dirty="0" err="1">
                <a:solidFill>
                  <a:schemeClr val="tx2"/>
                </a:solidFill>
                <a:latin typeface="Aptos" panose="020B0004020202020204" pitchFamily="34" charset="0"/>
                <a:ea typeface="Calibri" panose="020F0502020204030204" pitchFamily="34" charset="0"/>
                <a:cs typeface="Times New Roman" panose="02020603050405020304" pitchFamily="18" charset="0"/>
              </a:rPr>
              <a:t>suivantes</a:t>
            </a:r>
            <a:r>
              <a:rPr lang="en-CA" sz="1400" kern="100" dirty="0">
                <a:solidFill>
                  <a:schemeClr val="tx2"/>
                </a:solidFill>
                <a:latin typeface="Aptos" panose="020B0004020202020204" pitchFamily="34" charset="0"/>
                <a:ea typeface="Calibri" panose="020F0502020204030204" pitchFamily="34" charset="0"/>
                <a:cs typeface="Times New Roman" panose="02020603050405020304" pitchFamily="18" charset="0"/>
              </a:rPr>
              <a:t>: </a:t>
            </a:r>
            <a:endParaRPr lang="en-CA" sz="1400" kern="100" dirty="0">
              <a:solidFill>
                <a:schemeClr val="tx2"/>
              </a:solidFill>
              <a:effectLst/>
              <a:latin typeface="Aptos" panose="020B0004020202020204" pitchFamily="34" charset="0"/>
              <a:ea typeface="Calibri" panose="020F0502020204030204" pitchFamily="34" charset="0"/>
              <a:cs typeface="Times New Roman" panose="02020603050405020304" pitchFamily="18" charset="0"/>
            </a:endParaRPr>
          </a:p>
          <a:p>
            <a:pPr marL="1143000" lvl="2" indent="-228600">
              <a:lnSpc>
                <a:spcPct val="107000"/>
              </a:lnSpc>
              <a:spcAft>
                <a:spcPts val="800"/>
              </a:spcAft>
              <a:buSzPts val="1000"/>
              <a:buFont typeface="Wingdings" panose="05000000000000000000" pitchFamily="2" charset="2"/>
              <a:buChar char=""/>
            </a:pPr>
            <a:r>
              <a:rPr lang="fr-CA" sz="1400" b="1" kern="100" dirty="0">
                <a:solidFill>
                  <a:schemeClr val="accent1"/>
                </a:solidFill>
                <a:effectLst/>
                <a:latin typeface="Aptos" panose="020B0004020202020204" pitchFamily="34" charset="0"/>
                <a:ea typeface="Calibri" panose="020F0502020204030204" pitchFamily="34" charset="0"/>
                <a:cs typeface="Times New Roman" panose="02020603050405020304" pitchFamily="18" charset="0"/>
              </a:rPr>
              <a:t>Lancement d’une plateforme interactive de contenu</a:t>
            </a:r>
            <a:r>
              <a:rPr lang="fr-CA" sz="1400" kern="100" dirty="0">
                <a:effectLst/>
                <a:latin typeface="Aptos" panose="020B0004020202020204" pitchFamily="34" charset="0"/>
                <a:ea typeface="Calibri" panose="020F0502020204030204" pitchFamily="34" charset="0"/>
                <a:cs typeface="Times New Roman" panose="02020603050405020304" pitchFamily="18" charset="0"/>
              </a:rPr>
              <a:t>: création d’un service en ligne associant publicité ciblée et accès à des livres numériques personnalisés. Les publicités seront intégrées au contenu de manière native pour offrir une expérience utilisateur fluide.</a:t>
            </a:r>
            <a:endParaRPr lang="en-CA" sz="1400" kern="100" dirty="0">
              <a:effectLst/>
              <a:latin typeface="Aptos" panose="020B0004020202020204" pitchFamily="34" charset="0"/>
              <a:ea typeface="Calibri" panose="020F0502020204030204" pitchFamily="34" charset="0"/>
              <a:cs typeface="Times New Roman" panose="02020603050405020304" pitchFamily="18" charset="0"/>
            </a:endParaRPr>
          </a:p>
          <a:p>
            <a:pPr marL="1143000" lvl="2" indent="-228600">
              <a:lnSpc>
                <a:spcPct val="107000"/>
              </a:lnSpc>
              <a:spcAft>
                <a:spcPts val="800"/>
              </a:spcAft>
              <a:buSzPts val="1000"/>
              <a:buFont typeface="Wingdings" panose="05000000000000000000" pitchFamily="2" charset="2"/>
              <a:buChar char=""/>
            </a:pPr>
            <a:r>
              <a:rPr lang="fr-CA" sz="1400" b="1" kern="100" dirty="0">
                <a:solidFill>
                  <a:schemeClr val="accent1"/>
                </a:solidFill>
                <a:effectLst/>
                <a:latin typeface="Aptos" panose="020B0004020202020204" pitchFamily="34" charset="0"/>
                <a:ea typeface="Calibri" panose="020F0502020204030204" pitchFamily="34" charset="0"/>
                <a:cs typeface="Times New Roman" panose="02020603050405020304" pitchFamily="18" charset="0"/>
              </a:rPr>
              <a:t>Organisation d’événements de marque</a:t>
            </a:r>
            <a:r>
              <a:rPr lang="fr-CA" sz="1400" kern="100" dirty="0">
                <a:effectLst/>
                <a:latin typeface="Aptos" panose="020B0004020202020204" pitchFamily="34" charset="0"/>
                <a:ea typeface="Calibri" panose="020F0502020204030204" pitchFamily="34" charset="0"/>
                <a:cs typeface="Times New Roman" panose="02020603050405020304" pitchFamily="18" charset="0"/>
              </a:rPr>
              <a:t>: des salons littéraires et festivals de publicité sponsorisés conjointement, avec des activations de marques en direct pour renforcer la notoriété des deux entités.</a:t>
            </a:r>
            <a:endParaRPr lang="en-CA" sz="1400" kern="100" dirty="0">
              <a:effectLst/>
              <a:latin typeface="Aptos" panose="020B0004020202020204" pitchFamily="34" charset="0"/>
              <a:ea typeface="Calibri" panose="020F0502020204030204" pitchFamily="34" charset="0"/>
              <a:cs typeface="Times New Roman" panose="02020603050405020304" pitchFamily="18" charset="0"/>
            </a:endParaRPr>
          </a:p>
          <a:p>
            <a:pPr marL="1143000" lvl="2" indent="-228600">
              <a:lnSpc>
                <a:spcPct val="107000"/>
              </a:lnSpc>
              <a:spcAft>
                <a:spcPts val="800"/>
              </a:spcAft>
              <a:buSzPts val="1000"/>
              <a:buFont typeface="Wingdings" panose="05000000000000000000" pitchFamily="2" charset="2"/>
              <a:buChar char=""/>
            </a:pPr>
            <a:r>
              <a:rPr lang="fr-CA" sz="1400" b="1" kern="100" dirty="0" err="1">
                <a:solidFill>
                  <a:schemeClr val="accent1"/>
                </a:solidFill>
                <a:effectLst/>
                <a:latin typeface="Aptos" panose="020B0004020202020204" pitchFamily="34" charset="0"/>
                <a:ea typeface="Calibri" panose="020F0502020204030204" pitchFamily="34" charset="0"/>
                <a:cs typeface="Times New Roman" panose="02020603050405020304" pitchFamily="18" charset="0"/>
              </a:rPr>
              <a:t>Co-création</a:t>
            </a:r>
            <a:r>
              <a:rPr lang="fr-CA" sz="1400" b="1" kern="100" dirty="0">
                <a:solidFill>
                  <a:schemeClr val="accent1"/>
                </a:solidFill>
                <a:effectLst/>
                <a:latin typeface="Aptos" panose="020B0004020202020204" pitchFamily="34" charset="0"/>
                <a:ea typeface="Calibri" panose="020F0502020204030204" pitchFamily="34" charset="0"/>
                <a:cs typeface="Times New Roman" panose="02020603050405020304" pitchFamily="18" charset="0"/>
              </a:rPr>
              <a:t> de contenus premium</a:t>
            </a:r>
            <a:r>
              <a:rPr lang="fr-CA" sz="1400" kern="100" dirty="0">
                <a:solidFill>
                  <a:schemeClr val="accent1"/>
                </a:solidFill>
                <a:effectLst/>
                <a:latin typeface="Aptos" panose="020B0004020202020204" pitchFamily="34" charset="0"/>
                <a:ea typeface="Calibri" panose="020F0502020204030204" pitchFamily="34" charset="0"/>
                <a:cs typeface="Times New Roman" panose="02020603050405020304" pitchFamily="18" charset="0"/>
              </a:rPr>
              <a:t>: </a:t>
            </a:r>
            <a:r>
              <a:rPr lang="fr-CA" sz="1400" kern="100" dirty="0">
                <a:effectLst/>
                <a:latin typeface="Aptos" panose="020B0004020202020204" pitchFamily="34" charset="0"/>
                <a:ea typeface="Calibri" panose="020F0502020204030204" pitchFamily="34" charset="0"/>
                <a:cs typeface="Times New Roman" panose="02020603050405020304" pitchFamily="18" charset="0"/>
              </a:rPr>
              <a:t>séries documentaires basées sur des livres populaires publiés par la maison d’édition, promues via les réseaux publicitaires de l’agence pour maximiser l’audience.</a:t>
            </a:r>
          </a:p>
          <a:p>
            <a:pPr lvl="2">
              <a:lnSpc>
                <a:spcPct val="107000"/>
              </a:lnSpc>
              <a:spcAft>
                <a:spcPts val="800"/>
              </a:spcAft>
              <a:buSzPts val="1000"/>
            </a:pPr>
            <a:endParaRPr lang="fr-CA" sz="1200" kern="100" dirty="0">
              <a:effectLst/>
              <a:latin typeface="Aptos" panose="020B0004020202020204" pitchFamily="34" charset="0"/>
              <a:ea typeface="Calibri" panose="020F0502020204030204" pitchFamily="34" charset="0"/>
              <a:cs typeface="Times New Roman" panose="02020603050405020304" pitchFamily="18" charset="0"/>
            </a:endParaRPr>
          </a:p>
        </p:txBody>
      </p:sp>
      <p:sp>
        <p:nvSpPr>
          <p:cNvPr id="6" name="Rectangle 5">
            <a:extLst>
              <a:ext uri="{FF2B5EF4-FFF2-40B4-BE49-F238E27FC236}">
                <a16:creationId xmlns:a16="http://schemas.microsoft.com/office/drawing/2014/main" id="{4B2AA165-9428-36D8-1B87-B6C30C46C43E}"/>
              </a:ext>
            </a:extLst>
          </p:cNvPr>
          <p:cNvSpPr/>
          <p:nvPr/>
        </p:nvSpPr>
        <p:spPr>
          <a:xfrm>
            <a:off x="9270873" y="6305550"/>
            <a:ext cx="1943100" cy="200025"/>
          </a:xfrm>
          <a:prstGeom prst="rect">
            <a:avLst/>
          </a:prstGeom>
          <a:solidFill>
            <a:schemeClr val="accent1"/>
          </a:solidFill>
          <a:ln>
            <a:noFill/>
          </a:ln>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endParaRPr lang="en-CA"/>
          </a:p>
        </p:txBody>
      </p:sp>
      <p:sp>
        <p:nvSpPr>
          <p:cNvPr id="7" name="Rectangle 6">
            <a:extLst>
              <a:ext uri="{FF2B5EF4-FFF2-40B4-BE49-F238E27FC236}">
                <a16:creationId xmlns:a16="http://schemas.microsoft.com/office/drawing/2014/main" id="{D1FA6EDC-9313-2108-3531-3DB6A95B75B4}"/>
              </a:ext>
            </a:extLst>
          </p:cNvPr>
          <p:cNvSpPr/>
          <p:nvPr/>
        </p:nvSpPr>
        <p:spPr>
          <a:xfrm>
            <a:off x="676275" y="229743"/>
            <a:ext cx="1943100" cy="200025"/>
          </a:xfrm>
          <a:prstGeom prst="rect">
            <a:avLst/>
          </a:prstGeom>
          <a:solidFill>
            <a:schemeClr val="accent1"/>
          </a:solidFill>
          <a:ln>
            <a:noFill/>
          </a:ln>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endParaRPr lang="en-CA"/>
          </a:p>
        </p:txBody>
      </p:sp>
    </p:spTree>
    <p:extLst>
      <p:ext uri="{BB962C8B-B14F-4D97-AF65-F5344CB8AC3E}">
        <p14:creationId xmlns:p14="http://schemas.microsoft.com/office/powerpoint/2010/main" val="3346121838"/>
      </p:ext>
    </p:extLst>
  </p:cSld>
  <p:clrMapOvr>
    <a:masterClrMapping/>
  </p:clrMapOvr>
  <mc:AlternateContent xmlns:mc="http://schemas.openxmlformats.org/markup-compatibility/2006" xmlns:p14="http://schemas.microsoft.com/office/powerpoint/2010/main">
    <mc:Choice Requires="p14">
      <p:transition p14:dur="10" advTm="10000"/>
    </mc:Choice>
    <mc:Fallback xmlns="">
      <p:transition advTm="10000"/>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bg>
      <p:bgPr>
        <a:pattFill prst="pct40">
          <a:fgClr>
            <a:schemeClr val="tx2">
              <a:lumMod val="10000"/>
              <a:lumOff val="90000"/>
            </a:schemeClr>
          </a:fgClr>
          <a:bgClr>
            <a:schemeClr val="bg1"/>
          </a:bgClr>
        </a:pattFill>
        <a:effectLst/>
      </p:bgPr>
    </p:bg>
    <p:spTree>
      <p:nvGrpSpPr>
        <p:cNvPr id="1" name=""/>
        <p:cNvGrpSpPr/>
        <p:nvPr/>
      </p:nvGrpSpPr>
      <p:grpSpPr>
        <a:xfrm>
          <a:off x="0" y="0"/>
          <a:ext cx="0" cy="0"/>
          <a:chOff x="0" y="0"/>
          <a:chExt cx="0" cy="0"/>
        </a:xfrm>
      </p:grpSpPr>
      <p:sp>
        <p:nvSpPr>
          <p:cNvPr id="5" name="ZoneTexte 4">
            <a:extLst>
              <a:ext uri="{FF2B5EF4-FFF2-40B4-BE49-F238E27FC236}">
                <a16:creationId xmlns:a16="http://schemas.microsoft.com/office/drawing/2014/main" id="{B32BB2B3-DEB6-EC9A-EA1B-318B58EC1785}"/>
              </a:ext>
            </a:extLst>
          </p:cNvPr>
          <p:cNvSpPr txBox="1"/>
          <p:nvPr/>
        </p:nvSpPr>
        <p:spPr>
          <a:xfrm>
            <a:off x="740282" y="880377"/>
            <a:ext cx="4444366" cy="4549900"/>
          </a:xfrm>
          <a:prstGeom prst="rect">
            <a:avLst/>
          </a:prstGeom>
          <a:noFill/>
        </p:spPr>
        <p:txBody>
          <a:bodyPr wrap="square">
            <a:spAutoFit/>
          </a:bodyPr>
          <a:lstStyle/>
          <a:p>
            <a:pPr>
              <a:lnSpc>
                <a:spcPct val="107000"/>
              </a:lnSpc>
              <a:spcAft>
                <a:spcPts val="800"/>
              </a:spcAft>
            </a:pPr>
            <a:r>
              <a:rPr lang="en-CA" b="1" kern="100" dirty="0">
                <a:solidFill>
                  <a:schemeClr val="accent1"/>
                </a:solidFill>
                <a:effectLst/>
                <a:latin typeface="Aptos" panose="020B0004020202020204" pitchFamily="34" charset="0"/>
                <a:ea typeface="Calibri" panose="020F0502020204030204" pitchFamily="34" charset="0"/>
                <a:cs typeface="Times New Roman" panose="02020603050405020304" pitchFamily="18" charset="0"/>
              </a:rPr>
              <a:t>5. </a:t>
            </a:r>
            <a:r>
              <a:rPr lang="en-CA" b="1" kern="100" dirty="0" err="1">
                <a:solidFill>
                  <a:schemeClr val="accent1"/>
                </a:solidFill>
                <a:effectLst/>
                <a:latin typeface="Aptos" panose="020B0004020202020204" pitchFamily="34" charset="0"/>
                <a:ea typeface="Calibri" panose="020F0502020204030204" pitchFamily="34" charset="0"/>
                <a:cs typeface="Times New Roman" panose="02020603050405020304" pitchFamily="18" charset="0"/>
              </a:rPr>
              <a:t>Calendrier</a:t>
            </a:r>
            <a:r>
              <a:rPr lang="en-CA" b="1" kern="100" dirty="0">
                <a:solidFill>
                  <a:schemeClr val="accent1"/>
                </a:solidFill>
                <a:effectLst/>
                <a:latin typeface="Aptos" panose="020B0004020202020204" pitchFamily="34" charset="0"/>
                <a:ea typeface="Calibri" panose="020F0502020204030204" pitchFamily="34" charset="0"/>
                <a:cs typeface="Times New Roman" panose="02020603050405020304" pitchFamily="18" charset="0"/>
              </a:rPr>
              <a:t> </a:t>
            </a:r>
            <a:r>
              <a:rPr lang="en-CA" b="1" kern="100" dirty="0" err="1">
                <a:solidFill>
                  <a:schemeClr val="accent1"/>
                </a:solidFill>
                <a:effectLst/>
                <a:latin typeface="Aptos" panose="020B0004020202020204" pitchFamily="34" charset="0"/>
                <a:ea typeface="Calibri" panose="020F0502020204030204" pitchFamily="34" charset="0"/>
                <a:cs typeface="Times New Roman" panose="02020603050405020304" pitchFamily="18" charset="0"/>
              </a:rPr>
              <a:t>d’exécution</a:t>
            </a:r>
            <a:endParaRPr lang="en-CA" b="1" kern="100" dirty="0">
              <a:solidFill>
                <a:schemeClr val="accent1"/>
              </a:solidFill>
              <a:effectLst/>
              <a:latin typeface="Aptos" panose="020B0004020202020204" pitchFamily="34" charset="0"/>
              <a:ea typeface="Calibri" panose="020F0502020204030204" pitchFamily="34" charset="0"/>
              <a:cs typeface="Times New Roman" panose="02020603050405020304" pitchFamily="18" charset="0"/>
            </a:endParaRPr>
          </a:p>
          <a:p>
            <a:pPr>
              <a:lnSpc>
                <a:spcPct val="107000"/>
              </a:lnSpc>
              <a:spcAft>
                <a:spcPts val="800"/>
              </a:spcAft>
            </a:pPr>
            <a:endParaRPr lang="en-CA" sz="800" kern="100" dirty="0">
              <a:solidFill>
                <a:schemeClr val="accent1"/>
              </a:solidFill>
              <a:effectLst/>
              <a:latin typeface="Aptos" panose="020B0004020202020204" pitchFamily="34" charset="0"/>
              <a:ea typeface="Calibri" panose="020F0502020204030204" pitchFamily="34" charset="0"/>
              <a:cs typeface="Times New Roman" panose="02020603050405020304" pitchFamily="18" charset="0"/>
            </a:endParaRPr>
          </a:p>
          <a:p>
            <a:pPr lvl="1">
              <a:lnSpc>
                <a:spcPct val="107000"/>
              </a:lnSpc>
              <a:spcAft>
                <a:spcPts val="800"/>
              </a:spcAft>
              <a:tabLst>
                <a:tab pos="457200" algn="l"/>
              </a:tabLst>
            </a:pPr>
            <a:r>
              <a:rPr lang="en-CA" sz="1600" b="1" i="1" kern="100" dirty="0">
                <a:solidFill>
                  <a:schemeClr val="accent1"/>
                </a:solidFill>
                <a:effectLst/>
                <a:latin typeface="Aptos" panose="020B0004020202020204" pitchFamily="34" charset="0"/>
                <a:ea typeface="Calibri" panose="020F0502020204030204" pitchFamily="34" charset="0"/>
                <a:cs typeface="Times New Roman" panose="02020603050405020304" pitchFamily="18" charset="0"/>
              </a:rPr>
              <a:t>Phase 1 : </a:t>
            </a:r>
            <a:r>
              <a:rPr lang="en-CA" sz="1600" b="1" i="1" kern="100" dirty="0" err="1">
                <a:solidFill>
                  <a:schemeClr val="accent1"/>
                </a:solidFill>
                <a:effectLst/>
                <a:latin typeface="Aptos" panose="020B0004020202020204" pitchFamily="34" charset="0"/>
                <a:ea typeface="Calibri" panose="020F0502020204030204" pitchFamily="34" charset="0"/>
                <a:cs typeface="Times New Roman" panose="02020603050405020304" pitchFamily="18" charset="0"/>
              </a:rPr>
              <a:t>Préparation</a:t>
            </a:r>
            <a:r>
              <a:rPr lang="en-CA" sz="1600" b="1" i="1" kern="100" dirty="0">
                <a:solidFill>
                  <a:schemeClr val="accent1"/>
                </a:solidFill>
                <a:effectLst/>
                <a:latin typeface="Aptos" panose="020B0004020202020204" pitchFamily="34" charset="0"/>
                <a:ea typeface="Calibri" panose="020F0502020204030204" pitchFamily="34" charset="0"/>
                <a:cs typeface="Times New Roman" panose="02020603050405020304" pitchFamily="18" charset="0"/>
              </a:rPr>
              <a:t> (0-3 </a:t>
            </a:r>
            <a:r>
              <a:rPr lang="en-CA" sz="1600" b="1" i="1" kern="100" dirty="0" err="1">
                <a:solidFill>
                  <a:schemeClr val="accent1"/>
                </a:solidFill>
                <a:effectLst/>
                <a:latin typeface="Aptos" panose="020B0004020202020204" pitchFamily="34" charset="0"/>
                <a:ea typeface="Calibri" panose="020F0502020204030204" pitchFamily="34" charset="0"/>
                <a:cs typeface="Times New Roman" panose="02020603050405020304" pitchFamily="18" charset="0"/>
              </a:rPr>
              <a:t>mois</a:t>
            </a:r>
            <a:r>
              <a:rPr lang="en-CA" sz="1600" b="1" i="1" kern="100" dirty="0">
                <a:solidFill>
                  <a:schemeClr val="accent1"/>
                </a:solidFill>
                <a:effectLst/>
                <a:latin typeface="Aptos" panose="020B0004020202020204" pitchFamily="34" charset="0"/>
                <a:ea typeface="Calibri" panose="020F0502020204030204" pitchFamily="34" charset="0"/>
                <a:cs typeface="Times New Roman" panose="02020603050405020304" pitchFamily="18" charset="0"/>
              </a:rPr>
              <a:t>)</a:t>
            </a:r>
          </a:p>
          <a:p>
            <a:pPr marL="742950" lvl="1" indent="-285750">
              <a:spcAft>
                <a:spcPts val="800"/>
              </a:spcAft>
              <a:buSzPts val="1000"/>
              <a:buFont typeface="Wingdings" panose="05000000000000000000" pitchFamily="2" charset="2"/>
              <a:buChar char="§"/>
              <a:tabLst>
                <a:tab pos="914400" algn="l"/>
              </a:tabLst>
            </a:pPr>
            <a:r>
              <a:rPr lang="en-CA" sz="1400" kern="100" dirty="0">
                <a:effectLst/>
                <a:latin typeface="Aptos" panose="020B0004020202020204" pitchFamily="34" charset="0"/>
                <a:ea typeface="Calibri" panose="020F0502020204030204" pitchFamily="34" charset="0"/>
                <a:cs typeface="Times New Roman" panose="02020603050405020304" pitchFamily="18" charset="0"/>
              </a:rPr>
              <a:t>Analyse </a:t>
            </a:r>
            <a:r>
              <a:rPr lang="en-CA" sz="1400" kern="100" dirty="0" err="1">
                <a:effectLst/>
                <a:latin typeface="Aptos" panose="020B0004020202020204" pitchFamily="34" charset="0"/>
                <a:ea typeface="Calibri" panose="020F0502020204030204" pitchFamily="34" charset="0"/>
                <a:cs typeface="Times New Roman" panose="02020603050405020304" pitchFamily="18" charset="0"/>
              </a:rPr>
              <a:t>stratégique</a:t>
            </a:r>
            <a:endParaRPr lang="en-CA" sz="1400" kern="100" dirty="0">
              <a:effectLst/>
              <a:latin typeface="Aptos" panose="020B0004020202020204" pitchFamily="34" charset="0"/>
              <a:ea typeface="Calibri" panose="020F0502020204030204" pitchFamily="34" charset="0"/>
              <a:cs typeface="Times New Roman" panose="02020603050405020304" pitchFamily="18" charset="0"/>
            </a:endParaRPr>
          </a:p>
          <a:p>
            <a:pPr marL="742950" lvl="1" indent="-285750">
              <a:spcAft>
                <a:spcPts val="800"/>
              </a:spcAft>
              <a:buSzPts val="1000"/>
              <a:buFont typeface="Wingdings" panose="05000000000000000000" pitchFamily="2" charset="2"/>
              <a:buChar char="§"/>
              <a:tabLst>
                <a:tab pos="914400" algn="l"/>
              </a:tabLst>
            </a:pPr>
            <a:r>
              <a:rPr lang="en-CA" sz="1400" kern="100" dirty="0">
                <a:latin typeface="Aptos" panose="020B0004020202020204" pitchFamily="34" charset="0"/>
                <a:ea typeface="Calibri" panose="020F0502020204030204" pitchFamily="34" charset="0"/>
                <a:cs typeface="Times New Roman" panose="02020603050405020304" pitchFamily="18" charset="0"/>
              </a:rPr>
              <a:t>Bonne</a:t>
            </a:r>
            <a:r>
              <a:rPr lang="en-CA" sz="1400" kern="100" dirty="0">
                <a:effectLst/>
                <a:latin typeface="Aptos" panose="020B0004020202020204" pitchFamily="34" charset="0"/>
                <a:ea typeface="Calibri" panose="020F0502020204030204" pitchFamily="34" charset="0"/>
                <a:cs typeface="Times New Roman" panose="02020603050405020304" pitchFamily="18" charset="0"/>
              </a:rPr>
              <a:t> diligence et valorisation</a:t>
            </a:r>
          </a:p>
          <a:p>
            <a:pPr lvl="1">
              <a:lnSpc>
                <a:spcPct val="107000"/>
              </a:lnSpc>
              <a:spcAft>
                <a:spcPts val="800"/>
              </a:spcAft>
              <a:tabLst>
                <a:tab pos="457200" algn="l"/>
              </a:tabLst>
            </a:pPr>
            <a:endParaRPr lang="en-CA" sz="1400" b="1" kern="100" dirty="0">
              <a:solidFill>
                <a:schemeClr val="accent1"/>
              </a:solidFill>
              <a:effectLst/>
              <a:latin typeface="Aptos" panose="020B0004020202020204" pitchFamily="34" charset="0"/>
              <a:ea typeface="Calibri" panose="020F0502020204030204" pitchFamily="34" charset="0"/>
              <a:cs typeface="Times New Roman" panose="02020603050405020304" pitchFamily="18" charset="0"/>
            </a:endParaRPr>
          </a:p>
          <a:p>
            <a:pPr lvl="1">
              <a:lnSpc>
                <a:spcPct val="107000"/>
              </a:lnSpc>
              <a:spcAft>
                <a:spcPts val="800"/>
              </a:spcAft>
              <a:tabLst>
                <a:tab pos="457200" algn="l"/>
              </a:tabLst>
            </a:pPr>
            <a:r>
              <a:rPr lang="en-CA" sz="1600" b="1" i="1" kern="100" dirty="0">
                <a:solidFill>
                  <a:schemeClr val="accent1"/>
                </a:solidFill>
                <a:effectLst/>
                <a:latin typeface="Aptos" panose="020B0004020202020204" pitchFamily="34" charset="0"/>
                <a:ea typeface="Calibri" panose="020F0502020204030204" pitchFamily="34" charset="0"/>
                <a:cs typeface="Times New Roman" panose="02020603050405020304" pitchFamily="18" charset="0"/>
              </a:rPr>
              <a:t>Phase 2 : </a:t>
            </a:r>
            <a:r>
              <a:rPr lang="en-CA" sz="1600" b="1" i="1" kern="100" dirty="0" err="1">
                <a:solidFill>
                  <a:schemeClr val="accent1"/>
                </a:solidFill>
                <a:effectLst/>
                <a:latin typeface="Aptos" panose="020B0004020202020204" pitchFamily="34" charset="0"/>
                <a:ea typeface="Calibri" panose="020F0502020204030204" pitchFamily="34" charset="0"/>
                <a:cs typeface="Times New Roman" panose="02020603050405020304" pitchFamily="18" charset="0"/>
              </a:rPr>
              <a:t>Négociations</a:t>
            </a:r>
            <a:r>
              <a:rPr lang="en-CA" sz="1600" b="1" i="1" kern="100" dirty="0">
                <a:solidFill>
                  <a:schemeClr val="accent1"/>
                </a:solidFill>
                <a:effectLst/>
                <a:latin typeface="Aptos" panose="020B0004020202020204" pitchFamily="34" charset="0"/>
                <a:ea typeface="Calibri" panose="020F0502020204030204" pitchFamily="34" charset="0"/>
                <a:cs typeface="Times New Roman" panose="02020603050405020304" pitchFamily="18" charset="0"/>
              </a:rPr>
              <a:t> (4-6 </a:t>
            </a:r>
            <a:r>
              <a:rPr lang="en-CA" sz="1600" b="1" i="1" kern="100" dirty="0" err="1">
                <a:solidFill>
                  <a:schemeClr val="accent1"/>
                </a:solidFill>
                <a:effectLst/>
                <a:latin typeface="Aptos" panose="020B0004020202020204" pitchFamily="34" charset="0"/>
                <a:ea typeface="Calibri" panose="020F0502020204030204" pitchFamily="34" charset="0"/>
                <a:cs typeface="Times New Roman" panose="02020603050405020304" pitchFamily="18" charset="0"/>
              </a:rPr>
              <a:t>mois</a:t>
            </a:r>
            <a:r>
              <a:rPr lang="en-CA" sz="1600" b="1" i="1" kern="100" dirty="0">
                <a:solidFill>
                  <a:schemeClr val="accent1"/>
                </a:solidFill>
                <a:effectLst/>
                <a:latin typeface="Aptos" panose="020B0004020202020204" pitchFamily="34" charset="0"/>
                <a:ea typeface="Calibri" panose="020F0502020204030204" pitchFamily="34" charset="0"/>
                <a:cs typeface="Times New Roman" panose="02020603050405020304" pitchFamily="18" charset="0"/>
              </a:rPr>
              <a:t>)</a:t>
            </a:r>
            <a:endParaRPr lang="en-CA" sz="1600" i="1" kern="100" dirty="0">
              <a:solidFill>
                <a:schemeClr val="accent1"/>
              </a:solidFill>
              <a:effectLst/>
              <a:latin typeface="Aptos" panose="020B0004020202020204" pitchFamily="34" charset="0"/>
              <a:ea typeface="Calibri" panose="020F0502020204030204" pitchFamily="34" charset="0"/>
              <a:cs typeface="Times New Roman" panose="02020603050405020304" pitchFamily="18" charset="0"/>
            </a:endParaRPr>
          </a:p>
          <a:p>
            <a:pPr marL="742950" lvl="1" indent="-285750">
              <a:spcAft>
                <a:spcPts val="800"/>
              </a:spcAft>
              <a:buSzPts val="1000"/>
              <a:buFont typeface="Wingdings" panose="05000000000000000000" pitchFamily="2" charset="2"/>
              <a:buChar char="§"/>
              <a:tabLst>
                <a:tab pos="914400" algn="l"/>
              </a:tabLst>
            </a:pPr>
            <a:r>
              <a:rPr lang="en-CA" sz="1400" kern="100" dirty="0">
                <a:effectLst/>
                <a:latin typeface="Aptos" panose="020B0004020202020204" pitchFamily="34" charset="0"/>
                <a:ea typeface="Calibri" panose="020F0502020204030204" pitchFamily="34" charset="0"/>
                <a:cs typeface="Times New Roman" panose="02020603050405020304" pitchFamily="18" charset="0"/>
              </a:rPr>
              <a:t>Structuration de </a:t>
            </a:r>
            <a:r>
              <a:rPr lang="en-CA" sz="1400" kern="100" dirty="0" err="1">
                <a:effectLst/>
                <a:latin typeface="Aptos" panose="020B0004020202020204" pitchFamily="34" charset="0"/>
                <a:ea typeface="Calibri" panose="020F0502020204030204" pitchFamily="34" charset="0"/>
                <a:cs typeface="Times New Roman" panose="02020603050405020304" pitchFamily="18" charset="0"/>
              </a:rPr>
              <a:t>l’accord</a:t>
            </a:r>
            <a:endParaRPr lang="en-CA" sz="1400" kern="100" dirty="0">
              <a:effectLst/>
              <a:latin typeface="Aptos" panose="020B0004020202020204" pitchFamily="34" charset="0"/>
              <a:ea typeface="Calibri" panose="020F0502020204030204" pitchFamily="34" charset="0"/>
              <a:cs typeface="Times New Roman" panose="02020603050405020304" pitchFamily="18" charset="0"/>
            </a:endParaRPr>
          </a:p>
          <a:p>
            <a:pPr marL="742950" lvl="1" indent="-285750">
              <a:spcAft>
                <a:spcPts val="800"/>
              </a:spcAft>
              <a:buSzPts val="1000"/>
              <a:buFont typeface="Wingdings" panose="05000000000000000000" pitchFamily="2" charset="2"/>
              <a:buChar char="§"/>
              <a:tabLst>
                <a:tab pos="914400" algn="l"/>
              </a:tabLst>
            </a:pPr>
            <a:r>
              <a:rPr lang="en-CA" sz="1400" kern="100" dirty="0">
                <a:effectLst/>
                <a:latin typeface="Aptos" panose="020B0004020202020204" pitchFamily="34" charset="0"/>
                <a:ea typeface="Calibri" panose="020F0502020204030204" pitchFamily="34" charset="0"/>
                <a:cs typeface="Times New Roman" panose="02020603050405020304" pitchFamily="18" charset="0"/>
              </a:rPr>
              <a:t>Validation </a:t>
            </a:r>
            <a:r>
              <a:rPr lang="en-CA" sz="1400" kern="100" dirty="0" err="1">
                <a:effectLst/>
                <a:latin typeface="Aptos" panose="020B0004020202020204" pitchFamily="34" charset="0"/>
                <a:ea typeface="Calibri" panose="020F0502020204030204" pitchFamily="34" charset="0"/>
                <a:cs typeface="Times New Roman" panose="02020603050405020304" pitchFamily="18" charset="0"/>
              </a:rPr>
              <a:t>juridique</a:t>
            </a:r>
            <a:r>
              <a:rPr lang="en-CA" sz="1400" kern="100" dirty="0">
                <a:effectLst/>
                <a:latin typeface="Aptos" panose="020B0004020202020204" pitchFamily="34" charset="0"/>
                <a:ea typeface="Calibri" panose="020F0502020204030204" pitchFamily="34" charset="0"/>
                <a:cs typeface="Times New Roman" panose="02020603050405020304" pitchFamily="18" charset="0"/>
              </a:rPr>
              <a:t> et </a:t>
            </a:r>
            <a:r>
              <a:rPr lang="en-CA" sz="1400" kern="100" dirty="0" err="1">
                <a:effectLst/>
                <a:latin typeface="Aptos" panose="020B0004020202020204" pitchFamily="34" charset="0"/>
                <a:ea typeface="Calibri" panose="020F0502020204030204" pitchFamily="34" charset="0"/>
                <a:cs typeface="Times New Roman" panose="02020603050405020304" pitchFamily="18" charset="0"/>
              </a:rPr>
              <a:t>réglementaire</a:t>
            </a:r>
            <a:endParaRPr lang="en-CA" sz="1400" kern="100" dirty="0">
              <a:effectLst/>
              <a:latin typeface="Aptos" panose="020B0004020202020204" pitchFamily="34" charset="0"/>
              <a:ea typeface="Calibri" panose="020F0502020204030204" pitchFamily="34" charset="0"/>
              <a:cs typeface="Times New Roman" panose="02020603050405020304" pitchFamily="18" charset="0"/>
            </a:endParaRPr>
          </a:p>
          <a:p>
            <a:pPr lvl="1">
              <a:lnSpc>
                <a:spcPct val="107000"/>
              </a:lnSpc>
              <a:spcAft>
                <a:spcPts val="800"/>
              </a:spcAft>
              <a:tabLst>
                <a:tab pos="457200" algn="l"/>
              </a:tabLst>
            </a:pPr>
            <a:endParaRPr lang="en-CA" sz="1400" b="1" kern="100" dirty="0">
              <a:solidFill>
                <a:schemeClr val="accent1"/>
              </a:solidFill>
              <a:effectLst/>
              <a:latin typeface="Aptos" panose="020B0004020202020204" pitchFamily="34" charset="0"/>
              <a:ea typeface="Calibri" panose="020F0502020204030204" pitchFamily="34" charset="0"/>
              <a:cs typeface="Times New Roman" panose="02020603050405020304" pitchFamily="18" charset="0"/>
            </a:endParaRPr>
          </a:p>
          <a:p>
            <a:pPr lvl="1">
              <a:lnSpc>
                <a:spcPct val="107000"/>
              </a:lnSpc>
              <a:spcAft>
                <a:spcPts val="800"/>
              </a:spcAft>
              <a:tabLst>
                <a:tab pos="457200" algn="l"/>
              </a:tabLst>
            </a:pPr>
            <a:r>
              <a:rPr lang="en-CA" sz="1600" b="1" i="1" kern="100" dirty="0">
                <a:solidFill>
                  <a:schemeClr val="accent1"/>
                </a:solidFill>
                <a:effectLst/>
                <a:latin typeface="Aptos" panose="020B0004020202020204" pitchFamily="34" charset="0"/>
                <a:ea typeface="Calibri" panose="020F0502020204030204" pitchFamily="34" charset="0"/>
                <a:cs typeface="Times New Roman" panose="02020603050405020304" pitchFamily="18" charset="0"/>
              </a:rPr>
              <a:t>Phase 3 : </a:t>
            </a:r>
            <a:r>
              <a:rPr lang="en-CA" sz="1600" b="1" i="1" kern="100" dirty="0" err="1">
                <a:solidFill>
                  <a:schemeClr val="accent1"/>
                </a:solidFill>
                <a:effectLst/>
                <a:latin typeface="Aptos" panose="020B0004020202020204" pitchFamily="34" charset="0"/>
                <a:ea typeface="Calibri" panose="020F0502020204030204" pitchFamily="34" charset="0"/>
                <a:cs typeface="Times New Roman" panose="02020603050405020304" pitchFamily="18" charset="0"/>
              </a:rPr>
              <a:t>Intégration</a:t>
            </a:r>
            <a:r>
              <a:rPr lang="en-CA" sz="1600" b="1" i="1" kern="100" dirty="0">
                <a:solidFill>
                  <a:schemeClr val="accent1"/>
                </a:solidFill>
                <a:effectLst/>
                <a:latin typeface="Aptos" panose="020B0004020202020204" pitchFamily="34" charset="0"/>
                <a:ea typeface="Calibri" panose="020F0502020204030204" pitchFamily="34" charset="0"/>
                <a:cs typeface="Times New Roman" panose="02020603050405020304" pitchFamily="18" charset="0"/>
              </a:rPr>
              <a:t> (6-12 </a:t>
            </a:r>
            <a:r>
              <a:rPr lang="en-CA" sz="1600" b="1" i="1" kern="100" dirty="0" err="1">
                <a:solidFill>
                  <a:schemeClr val="accent1"/>
                </a:solidFill>
                <a:effectLst/>
                <a:latin typeface="Aptos" panose="020B0004020202020204" pitchFamily="34" charset="0"/>
                <a:ea typeface="Calibri" panose="020F0502020204030204" pitchFamily="34" charset="0"/>
                <a:cs typeface="Times New Roman" panose="02020603050405020304" pitchFamily="18" charset="0"/>
              </a:rPr>
              <a:t>mois</a:t>
            </a:r>
            <a:r>
              <a:rPr lang="en-CA" sz="1600" b="1" i="1" kern="100" dirty="0">
                <a:solidFill>
                  <a:schemeClr val="accent1"/>
                </a:solidFill>
                <a:effectLst/>
                <a:latin typeface="Aptos" panose="020B0004020202020204" pitchFamily="34" charset="0"/>
                <a:ea typeface="Calibri" panose="020F0502020204030204" pitchFamily="34" charset="0"/>
                <a:cs typeface="Times New Roman" panose="02020603050405020304" pitchFamily="18" charset="0"/>
              </a:rPr>
              <a:t>)</a:t>
            </a:r>
            <a:endParaRPr lang="en-CA" sz="1600" i="1" kern="100" dirty="0">
              <a:solidFill>
                <a:schemeClr val="accent1"/>
              </a:solidFill>
              <a:effectLst/>
              <a:latin typeface="Aptos" panose="020B0004020202020204" pitchFamily="34" charset="0"/>
              <a:ea typeface="Calibri" panose="020F0502020204030204" pitchFamily="34" charset="0"/>
              <a:cs typeface="Times New Roman" panose="02020603050405020304" pitchFamily="18" charset="0"/>
            </a:endParaRPr>
          </a:p>
          <a:p>
            <a:pPr marL="742950" lvl="1" indent="-285750">
              <a:spcAft>
                <a:spcPts val="800"/>
              </a:spcAft>
              <a:buSzPts val="1000"/>
              <a:buFont typeface="Wingdings" panose="05000000000000000000" pitchFamily="2" charset="2"/>
              <a:buChar char="§"/>
              <a:tabLst>
                <a:tab pos="914400" algn="l"/>
              </a:tabLst>
            </a:pPr>
            <a:r>
              <a:rPr lang="en-CA" sz="1400" kern="100" dirty="0" err="1">
                <a:effectLst/>
                <a:latin typeface="Aptos" panose="020B0004020202020204" pitchFamily="34" charset="0"/>
                <a:ea typeface="Calibri" panose="020F0502020204030204" pitchFamily="34" charset="0"/>
                <a:cs typeface="Times New Roman" panose="02020603050405020304" pitchFamily="18" charset="0"/>
              </a:rPr>
              <a:t>Alignement</a:t>
            </a:r>
            <a:r>
              <a:rPr lang="en-CA" sz="1400" kern="100" dirty="0">
                <a:effectLst/>
                <a:latin typeface="Aptos" panose="020B0004020202020204" pitchFamily="34" charset="0"/>
                <a:ea typeface="Calibri" panose="020F0502020204030204" pitchFamily="34" charset="0"/>
                <a:cs typeface="Times New Roman" panose="02020603050405020304" pitchFamily="18" charset="0"/>
              </a:rPr>
              <a:t> des </a:t>
            </a:r>
            <a:r>
              <a:rPr lang="en-CA" sz="1400" kern="100" dirty="0" err="1">
                <a:effectLst/>
                <a:latin typeface="Aptos" panose="020B0004020202020204" pitchFamily="34" charset="0"/>
                <a:ea typeface="Calibri" panose="020F0502020204030204" pitchFamily="34" charset="0"/>
                <a:cs typeface="Times New Roman" panose="02020603050405020304" pitchFamily="18" charset="0"/>
              </a:rPr>
              <a:t>opérations</a:t>
            </a:r>
            <a:r>
              <a:rPr lang="en-CA" sz="1400" kern="100" dirty="0">
                <a:effectLst/>
                <a:latin typeface="Aptos" panose="020B0004020202020204" pitchFamily="34" charset="0"/>
                <a:ea typeface="Calibri" panose="020F0502020204030204" pitchFamily="34" charset="0"/>
                <a:cs typeface="Times New Roman" panose="02020603050405020304" pitchFamily="18" charset="0"/>
              </a:rPr>
              <a:t> et processus</a:t>
            </a:r>
          </a:p>
          <a:p>
            <a:pPr marL="742950" lvl="1" indent="-285750">
              <a:spcAft>
                <a:spcPts val="800"/>
              </a:spcAft>
              <a:buSzPts val="1000"/>
              <a:buFont typeface="Wingdings" panose="05000000000000000000" pitchFamily="2" charset="2"/>
              <a:buChar char="§"/>
              <a:tabLst>
                <a:tab pos="914400" algn="l"/>
              </a:tabLst>
            </a:pPr>
            <a:r>
              <a:rPr lang="en-CA" sz="1400" kern="100" dirty="0" err="1">
                <a:effectLst/>
                <a:latin typeface="Aptos" panose="020B0004020202020204" pitchFamily="34" charset="0"/>
                <a:ea typeface="Calibri" panose="020F0502020204030204" pitchFamily="34" charset="0"/>
                <a:cs typeface="Times New Roman" panose="02020603050405020304" pitchFamily="18" charset="0"/>
              </a:rPr>
              <a:t>Lancement</a:t>
            </a:r>
            <a:r>
              <a:rPr lang="en-CA" sz="1400" kern="100" dirty="0">
                <a:effectLst/>
                <a:latin typeface="Aptos" panose="020B0004020202020204" pitchFamily="34" charset="0"/>
                <a:ea typeface="Calibri" panose="020F0502020204030204" pitchFamily="34" charset="0"/>
                <a:cs typeface="Times New Roman" panose="02020603050405020304" pitchFamily="18" charset="0"/>
              </a:rPr>
              <a:t> de </a:t>
            </a:r>
            <a:r>
              <a:rPr lang="en-CA" sz="1400" kern="100" dirty="0" err="1">
                <a:effectLst/>
                <a:latin typeface="Aptos" panose="020B0004020202020204" pitchFamily="34" charset="0"/>
                <a:ea typeface="Calibri" panose="020F0502020204030204" pitchFamily="34" charset="0"/>
                <a:cs typeface="Times New Roman" panose="02020603050405020304" pitchFamily="18" charset="0"/>
              </a:rPr>
              <a:t>projets</a:t>
            </a:r>
            <a:r>
              <a:rPr lang="en-CA" sz="1400" kern="100" dirty="0">
                <a:effectLst/>
                <a:latin typeface="Aptos" panose="020B0004020202020204" pitchFamily="34" charset="0"/>
                <a:ea typeface="Calibri" panose="020F0502020204030204" pitchFamily="34" charset="0"/>
                <a:cs typeface="Times New Roman" panose="02020603050405020304" pitchFamily="18" charset="0"/>
              </a:rPr>
              <a:t> </a:t>
            </a:r>
            <a:r>
              <a:rPr lang="en-CA" sz="1400" kern="100" dirty="0" err="1">
                <a:effectLst/>
                <a:latin typeface="Aptos" panose="020B0004020202020204" pitchFamily="34" charset="0"/>
                <a:ea typeface="Calibri" panose="020F0502020204030204" pitchFamily="34" charset="0"/>
                <a:cs typeface="Times New Roman" panose="02020603050405020304" pitchFamily="18" charset="0"/>
              </a:rPr>
              <a:t>communs</a:t>
            </a:r>
            <a:endParaRPr lang="en-CA" sz="1400" kern="100" dirty="0">
              <a:effectLst/>
              <a:latin typeface="Aptos" panose="020B0004020202020204" pitchFamily="34" charset="0"/>
              <a:ea typeface="Calibri" panose="020F0502020204030204" pitchFamily="34" charset="0"/>
              <a:cs typeface="Times New Roman" panose="02020603050405020304" pitchFamily="18" charset="0"/>
            </a:endParaRPr>
          </a:p>
          <a:p>
            <a:pPr lvl="1">
              <a:spcAft>
                <a:spcPts val="800"/>
              </a:spcAft>
              <a:buSzPts val="1000"/>
              <a:tabLst>
                <a:tab pos="914400" algn="l"/>
              </a:tabLst>
            </a:pPr>
            <a:endParaRPr lang="en-CA" sz="1200" kern="100" dirty="0">
              <a:latin typeface="Aptos" panose="020B0004020202020204" pitchFamily="34" charset="0"/>
              <a:ea typeface="Calibri" panose="020F0502020204030204" pitchFamily="34" charset="0"/>
              <a:cs typeface="Times New Roman" panose="02020603050405020304" pitchFamily="18" charset="0"/>
            </a:endParaRPr>
          </a:p>
        </p:txBody>
      </p:sp>
      <p:sp>
        <p:nvSpPr>
          <p:cNvPr id="6" name="Rectangle 5">
            <a:extLst>
              <a:ext uri="{FF2B5EF4-FFF2-40B4-BE49-F238E27FC236}">
                <a16:creationId xmlns:a16="http://schemas.microsoft.com/office/drawing/2014/main" id="{555B523C-1BED-8716-1DAD-67A6D7C1BDB8}"/>
              </a:ext>
            </a:extLst>
          </p:cNvPr>
          <p:cNvSpPr/>
          <p:nvPr/>
        </p:nvSpPr>
        <p:spPr>
          <a:xfrm>
            <a:off x="9572625" y="6105525"/>
            <a:ext cx="1943100" cy="200025"/>
          </a:xfrm>
          <a:prstGeom prst="rect">
            <a:avLst/>
          </a:prstGeom>
          <a:solidFill>
            <a:schemeClr val="accent1"/>
          </a:solidFill>
          <a:ln>
            <a:noFill/>
          </a:ln>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endParaRPr lang="en-CA"/>
          </a:p>
        </p:txBody>
      </p:sp>
      <p:sp>
        <p:nvSpPr>
          <p:cNvPr id="7" name="Rectangle 6">
            <a:extLst>
              <a:ext uri="{FF2B5EF4-FFF2-40B4-BE49-F238E27FC236}">
                <a16:creationId xmlns:a16="http://schemas.microsoft.com/office/drawing/2014/main" id="{C02FCF17-CE27-D3F7-EFFF-98192356187C}"/>
              </a:ext>
            </a:extLst>
          </p:cNvPr>
          <p:cNvSpPr/>
          <p:nvPr/>
        </p:nvSpPr>
        <p:spPr>
          <a:xfrm>
            <a:off x="832104" y="424857"/>
            <a:ext cx="1943100" cy="200025"/>
          </a:xfrm>
          <a:prstGeom prst="rect">
            <a:avLst/>
          </a:prstGeom>
          <a:solidFill>
            <a:schemeClr val="accent1"/>
          </a:solidFill>
          <a:ln>
            <a:noFill/>
          </a:ln>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endParaRPr lang="en-CA"/>
          </a:p>
        </p:txBody>
      </p:sp>
      <p:sp>
        <p:nvSpPr>
          <p:cNvPr id="13" name="Freeform 19">
            <a:extLst>
              <a:ext uri="{FF2B5EF4-FFF2-40B4-BE49-F238E27FC236}">
                <a16:creationId xmlns:a16="http://schemas.microsoft.com/office/drawing/2014/main" id="{BEA0B54B-B263-97F9-D40E-DF4ADF6BBF20}"/>
              </a:ext>
            </a:extLst>
          </p:cNvPr>
          <p:cNvSpPr>
            <a:spLocks noChangeArrowheads="1"/>
          </p:cNvSpPr>
          <p:nvPr/>
        </p:nvSpPr>
        <p:spPr bwMode="auto">
          <a:xfrm>
            <a:off x="5815583" y="1021403"/>
            <a:ext cx="5961889" cy="4943095"/>
          </a:xfrm>
          <a:custGeom>
            <a:avLst/>
            <a:gdLst>
              <a:gd name="connsiteX0" fmla="*/ 11346695 w 16448871"/>
              <a:gd name="connsiteY0" fmla="*/ 0 h 9442284"/>
              <a:gd name="connsiteX1" fmla="*/ 12148899 w 16448871"/>
              <a:gd name="connsiteY1" fmla="*/ 0 h 9442284"/>
              <a:gd name="connsiteX2" fmla="*/ 12114019 w 16448871"/>
              <a:gd name="connsiteY2" fmla="*/ 9968 h 9442284"/>
              <a:gd name="connsiteX3" fmla="*/ 12001911 w 16448871"/>
              <a:gd name="connsiteY3" fmla="*/ 49841 h 9442284"/>
              <a:gd name="connsiteX4" fmla="*/ 11944611 w 16448871"/>
              <a:gd name="connsiteY4" fmla="*/ 79745 h 9442284"/>
              <a:gd name="connsiteX5" fmla="*/ 11925925 w 16448871"/>
              <a:gd name="connsiteY5" fmla="*/ 98435 h 9442284"/>
              <a:gd name="connsiteX6" fmla="*/ 11925925 w 16448871"/>
              <a:gd name="connsiteY6" fmla="*/ 107157 h 9442284"/>
              <a:gd name="connsiteX7" fmla="*/ 12052983 w 16448871"/>
              <a:gd name="connsiteY7" fmla="*/ 148276 h 9442284"/>
              <a:gd name="connsiteX8" fmla="*/ 12191251 w 16448871"/>
              <a:gd name="connsiteY8" fmla="*/ 198116 h 9442284"/>
              <a:gd name="connsiteX9" fmla="*/ 12328273 w 16448871"/>
              <a:gd name="connsiteY9" fmla="*/ 255433 h 9442284"/>
              <a:gd name="connsiteX10" fmla="*/ 12442873 w 16448871"/>
              <a:gd name="connsiteY10" fmla="*/ 321471 h 9442284"/>
              <a:gd name="connsiteX11" fmla="*/ 12526331 w 16448871"/>
              <a:gd name="connsiteY11" fmla="*/ 417414 h 9442284"/>
              <a:gd name="connsiteX12" fmla="*/ 12501419 w 16448871"/>
              <a:gd name="connsiteY12" fmla="*/ 512111 h 9442284"/>
              <a:gd name="connsiteX13" fmla="*/ 12353187 w 16448871"/>
              <a:gd name="connsiteY13" fmla="*/ 603070 h 9442284"/>
              <a:gd name="connsiteX14" fmla="*/ 12067931 w 16448871"/>
              <a:gd name="connsiteY14" fmla="*/ 687799 h 9442284"/>
              <a:gd name="connsiteX15" fmla="*/ 11757761 w 16448871"/>
              <a:gd name="connsiteY15" fmla="*/ 765052 h 9442284"/>
              <a:gd name="connsiteX16" fmla="*/ 11532297 w 16448871"/>
              <a:gd name="connsiteY16" fmla="*/ 842305 h 9442284"/>
              <a:gd name="connsiteX17" fmla="*/ 11395275 w 16448871"/>
              <a:gd name="connsiteY17" fmla="*/ 923295 h 9442284"/>
              <a:gd name="connsiteX18" fmla="*/ 11350431 w 16448871"/>
              <a:gd name="connsiteY18" fmla="*/ 1009270 h 9442284"/>
              <a:gd name="connsiteX19" fmla="*/ 11412715 w 16448871"/>
              <a:gd name="connsiteY19" fmla="*/ 1122657 h 9442284"/>
              <a:gd name="connsiteX20" fmla="*/ 11670565 w 16448871"/>
              <a:gd name="connsiteY20" fmla="*/ 1293361 h 9442284"/>
              <a:gd name="connsiteX21" fmla="*/ 12258515 w 16448871"/>
              <a:gd name="connsiteY21" fmla="*/ 1545056 h 9442284"/>
              <a:gd name="connsiteX22" fmla="*/ 13408259 w 16448871"/>
              <a:gd name="connsiteY22" fmla="*/ 1923843 h 9442284"/>
              <a:gd name="connsiteX23" fmla="*/ 13813095 w 16448871"/>
              <a:gd name="connsiteY23" fmla="*/ 2053429 h 9442284"/>
              <a:gd name="connsiteX24" fmla="*/ 14204233 w 16448871"/>
              <a:gd name="connsiteY24" fmla="*/ 2197966 h 9442284"/>
              <a:gd name="connsiteX25" fmla="*/ 14576683 w 16448871"/>
              <a:gd name="connsiteY25" fmla="*/ 2359948 h 9442284"/>
              <a:gd name="connsiteX26" fmla="*/ 14929207 w 16448871"/>
              <a:gd name="connsiteY26" fmla="*/ 2539373 h 9442284"/>
              <a:gd name="connsiteX27" fmla="*/ 15274253 w 16448871"/>
              <a:gd name="connsiteY27" fmla="*/ 2748703 h 9442284"/>
              <a:gd name="connsiteX28" fmla="*/ 15590651 w 16448871"/>
              <a:gd name="connsiteY28" fmla="*/ 2985446 h 9442284"/>
              <a:gd name="connsiteX29" fmla="*/ 15873415 w 16448871"/>
              <a:gd name="connsiteY29" fmla="*/ 3252092 h 9442284"/>
              <a:gd name="connsiteX30" fmla="*/ 16112579 w 16448871"/>
              <a:gd name="connsiteY30" fmla="*/ 3554874 h 9442284"/>
              <a:gd name="connsiteX31" fmla="*/ 16369187 w 16448871"/>
              <a:gd name="connsiteY31" fmla="*/ 4088167 h 9442284"/>
              <a:gd name="connsiteX32" fmla="*/ 16446415 w 16448871"/>
              <a:gd name="connsiteY32" fmla="*/ 4731109 h 9442284"/>
              <a:gd name="connsiteX33" fmla="*/ 16277007 w 16448871"/>
              <a:gd name="connsiteY33" fmla="*/ 5518589 h 9442284"/>
              <a:gd name="connsiteX34" fmla="*/ 15757567 w 16448871"/>
              <a:gd name="connsiteY34" fmla="*/ 6499200 h 9442284"/>
              <a:gd name="connsiteX35" fmla="*/ 15087403 w 16448871"/>
              <a:gd name="connsiteY35" fmla="*/ 7360196 h 9442284"/>
              <a:gd name="connsiteX36" fmla="*/ 14067211 w 16448871"/>
              <a:gd name="connsiteY36" fmla="*/ 8414322 h 9442284"/>
              <a:gd name="connsiteX37" fmla="*/ 12909995 w 16448871"/>
              <a:gd name="connsiteY37" fmla="*/ 9442282 h 9442284"/>
              <a:gd name="connsiteX38" fmla="*/ 8875767 w 16448871"/>
              <a:gd name="connsiteY38" fmla="*/ 9442282 h 9442284"/>
              <a:gd name="connsiteX39" fmla="*/ 8875767 w 16448871"/>
              <a:gd name="connsiteY39" fmla="*/ 9442284 h 9442284"/>
              <a:gd name="connsiteX40" fmla="*/ 5773792 w 16448871"/>
              <a:gd name="connsiteY40" fmla="*/ 9442284 h 9442284"/>
              <a:gd name="connsiteX41" fmla="*/ 5773792 w 16448871"/>
              <a:gd name="connsiteY41" fmla="*/ 9442282 h 9442284"/>
              <a:gd name="connsiteX42" fmla="*/ 0 w 16448871"/>
              <a:gd name="connsiteY42" fmla="*/ 9442282 h 9442284"/>
              <a:gd name="connsiteX43" fmla="*/ 790993 w 16448871"/>
              <a:gd name="connsiteY43" fmla="*/ 9206786 h 9442284"/>
              <a:gd name="connsiteX44" fmla="*/ 3355801 w 16448871"/>
              <a:gd name="connsiteY44" fmla="*/ 8401862 h 9442284"/>
              <a:gd name="connsiteX45" fmla="*/ 6427593 w 16448871"/>
              <a:gd name="connsiteY45" fmla="*/ 7350227 h 9442284"/>
              <a:gd name="connsiteX46" fmla="*/ 9277657 w 16448871"/>
              <a:gd name="connsiteY46" fmla="*/ 6256228 h 9442284"/>
              <a:gd name="connsiteX47" fmla="*/ 10586843 w 16448871"/>
              <a:gd name="connsiteY47" fmla="*/ 5686800 h 9442284"/>
              <a:gd name="connsiteX48" fmla="*/ 11604547 w 16448871"/>
              <a:gd name="connsiteY48" fmla="*/ 5193380 h 9442284"/>
              <a:gd name="connsiteX49" fmla="*/ 12385573 w 16448871"/>
              <a:gd name="connsiteY49" fmla="*/ 4761014 h 9442284"/>
              <a:gd name="connsiteX50" fmla="*/ 12967295 w 16448871"/>
              <a:gd name="connsiteY50" fmla="*/ 4380980 h 9442284"/>
              <a:gd name="connsiteX51" fmla="*/ 13314833 w 16448871"/>
              <a:gd name="connsiteY51" fmla="*/ 4104365 h 9442284"/>
              <a:gd name="connsiteX52" fmla="*/ 13600089 w 16448871"/>
              <a:gd name="connsiteY52" fmla="*/ 3812798 h 9442284"/>
              <a:gd name="connsiteX53" fmla="*/ 13771991 w 16448871"/>
              <a:gd name="connsiteY53" fmla="*/ 3527461 h 9442284"/>
              <a:gd name="connsiteX54" fmla="*/ 13796903 w 16448871"/>
              <a:gd name="connsiteY54" fmla="*/ 3262061 h 9442284"/>
              <a:gd name="connsiteX55" fmla="*/ 13607563 w 16448871"/>
              <a:gd name="connsiteY55" fmla="*/ 2991676 h 9442284"/>
              <a:gd name="connsiteX56" fmla="*/ 13279955 w 16448871"/>
              <a:gd name="connsiteY56" fmla="*/ 2774870 h 9442284"/>
              <a:gd name="connsiteX57" fmla="*/ 12942383 w 16448871"/>
              <a:gd name="connsiteY57" fmla="*/ 2615380 h 9442284"/>
              <a:gd name="connsiteX58" fmla="*/ 12694495 w 16448871"/>
              <a:gd name="connsiteY58" fmla="*/ 2519437 h 9442284"/>
              <a:gd name="connsiteX59" fmla="*/ 11334239 w 16448871"/>
              <a:gd name="connsiteY59" fmla="*/ 1958732 h 9442284"/>
              <a:gd name="connsiteX60" fmla="*/ 10601791 w 16448871"/>
              <a:gd name="connsiteY60" fmla="*/ 1550040 h 9442284"/>
              <a:gd name="connsiteX61" fmla="*/ 10282903 w 16448871"/>
              <a:gd name="connsiteY61" fmla="*/ 1238537 h 9442284"/>
              <a:gd name="connsiteX62" fmla="*/ 10257990 w 16448871"/>
              <a:gd name="connsiteY62" fmla="*/ 991826 h 9442284"/>
              <a:gd name="connsiteX63" fmla="*/ 10326501 w 16448871"/>
              <a:gd name="connsiteY63" fmla="*/ 892145 h 9442284"/>
              <a:gd name="connsiteX64" fmla="*/ 10441101 w 16448871"/>
              <a:gd name="connsiteY64" fmla="*/ 802432 h 9442284"/>
              <a:gd name="connsiteX65" fmla="*/ 10594317 w 16448871"/>
              <a:gd name="connsiteY65" fmla="*/ 721441 h 9442284"/>
              <a:gd name="connsiteX66" fmla="*/ 10783657 w 16448871"/>
              <a:gd name="connsiteY66" fmla="*/ 649173 h 9442284"/>
              <a:gd name="connsiteX67" fmla="*/ 10963031 w 16448871"/>
              <a:gd name="connsiteY67" fmla="*/ 595594 h 9442284"/>
              <a:gd name="connsiteX68" fmla="*/ 11142407 w 16448871"/>
              <a:gd name="connsiteY68" fmla="*/ 549492 h 9442284"/>
              <a:gd name="connsiteX69" fmla="*/ 11314307 w 16448871"/>
              <a:gd name="connsiteY69" fmla="*/ 513357 h 9442284"/>
              <a:gd name="connsiteX70" fmla="*/ 11468769 w 16448871"/>
              <a:gd name="connsiteY70" fmla="*/ 482207 h 9442284"/>
              <a:gd name="connsiteX71" fmla="*/ 11589599 w 16448871"/>
              <a:gd name="connsiteY71" fmla="*/ 453549 h 9442284"/>
              <a:gd name="connsiteX72" fmla="*/ 11658109 w 16448871"/>
              <a:gd name="connsiteY72" fmla="*/ 422398 h 9442284"/>
              <a:gd name="connsiteX73" fmla="*/ 11680531 w 16448871"/>
              <a:gd name="connsiteY73" fmla="*/ 390002 h 9442284"/>
              <a:gd name="connsiteX74" fmla="*/ 11660599 w 16448871"/>
              <a:gd name="connsiteY74" fmla="*/ 350130 h 9442284"/>
              <a:gd name="connsiteX75" fmla="*/ 11597071 w 16448871"/>
              <a:gd name="connsiteY75" fmla="*/ 304027 h 9442284"/>
              <a:gd name="connsiteX76" fmla="*/ 11508631 w 16448871"/>
              <a:gd name="connsiteY76" fmla="*/ 259171 h 9442284"/>
              <a:gd name="connsiteX77" fmla="*/ 11408977 w 16448871"/>
              <a:gd name="connsiteY77" fmla="*/ 218052 h 9442284"/>
              <a:gd name="connsiteX78" fmla="*/ 11311815 w 16448871"/>
              <a:gd name="connsiteY78" fmla="*/ 180672 h 9442284"/>
              <a:gd name="connsiteX79" fmla="*/ 11255761 w 16448871"/>
              <a:gd name="connsiteY79" fmla="*/ 153260 h 9442284"/>
              <a:gd name="connsiteX80" fmla="*/ 11220883 w 16448871"/>
              <a:gd name="connsiteY80" fmla="*/ 119617 h 9442284"/>
              <a:gd name="connsiteX81" fmla="*/ 11223375 w 16448871"/>
              <a:gd name="connsiteY81" fmla="*/ 79745 h 9442284"/>
              <a:gd name="connsiteX82" fmla="*/ 11273201 w 16448871"/>
              <a:gd name="connsiteY82" fmla="*/ 34889 h 9442284"/>
              <a:gd name="connsiteX83" fmla="*/ 11318043 w 16448871"/>
              <a:gd name="connsiteY83" fmla="*/ 11214 h 9442284"/>
              <a:gd name="connsiteX84" fmla="*/ 11346695 w 16448871"/>
              <a:gd name="connsiteY84" fmla="*/ 0 h 94422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Lst>
            <a:rect l="l" t="t" r="r" b="b"/>
            <a:pathLst>
              <a:path w="16448871" h="9442284">
                <a:moveTo>
                  <a:pt x="11346695" y="0"/>
                </a:moveTo>
                <a:lnTo>
                  <a:pt x="12148899" y="0"/>
                </a:lnTo>
                <a:cubicBezTo>
                  <a:pt x="12137687" y="3738"/>
                  <a:pt x="12126475" y="6230"/>
                  <a:pt x="12114019" y="9968"/>
                </a:cubicBezTo>
                <a:cubicBezTo>
                  <a:pt x="12065439" y="24920"/>
                  <a:pt x="12029315" y="38627"/>
                  <a:pt x="12001911" y="49841"/>
                </a:cubicBezTo>
                <a:cubicBezTo>
                  <a:pt x="11974507" y="62301"/>
                  <a:pt x="11955821" y="71023"/>
                  <a:pt x="11944611" y="79745"/>
                </a:cubicBezTo>
                <a:cubicBezTo>
                  <a:pt x="11932155" y="87221"/>
                  <a:pt x="11927171" y="93451"/>
                  <a:pt x="11925925" y="98435"/>
                </a:cubicBezTo>
                <a:cubicBezTo>
                  <a:pt x="11923435" y="103419"/>
                  <a:pt x="11924679" y="105911"/>
                  <a:pt x="11925925" y="107157"/>
                </a:cubicBezTo>
                <a:cubicBezTo>
                  <a:pt x="11964541" y="119617"/>
                  <a:pt x="12008139" y="133324"/>
                  <a:pt x="12052983" y="148276"/>
                </a:cubicBezTo>
                <a:cubicBezTo>
                  <a:pt x="12097827" y="163228"/>
                  <a:pt x="12145161" y="180672"/>
                  <a:pt x="12191251" y="198116"/>
                </a:cubicBezTo>
                <a:cubicBezTo>
                  <a:pt x="12238585" y="216806"/>
                  <a:pt x="12285919" y="235497"/>
                  <a:pt x="12328273" y="255433"/>
                </a:cubicBezTo>
                <a:cubicBezTo>
                  <a:pt x="12371871" y="276615"/>
                  <a:pt x="12410487" y="299043"/>
                  <a:pt x="12442873" y="321471"/>
                </a:cubicBezTo>
                <a:cubicBezTo>
                  <a:pt x="12487717" y="353868"/>
                  <a:pt x="12516367" y="385018"/>
                  <a:pt x="12526331" y="417414"/>
                </a:cubicBezTo>
                <a:cubicBezTo>
                  <a:pt x="12537543" y="448565"/>
                  <a:pt x="12530069" y="480961"/>
                  <a:pt x="12501419" y="512111"/>
                </a:cubicBezTo>
                <a:cubicBezTo>
                  <a:pt x="12474015" y="543262"/>
                  <a:pt x="12424187" y="573166"/>
                  <a:pt x="12353187" y="603070"/>
                </a:cubicBezTo>
                <a:cubicBezTo>
                  <a:pt x="12280939" y="632975"/>
                  <a:pt x="12186267" y="661633"/>
                  <a:pt x="12067931" y="687799"/>
                </a:cubicBezTo>
                <a:cubicBezTo>
                  <a:pt x="11949593" y="713965"/>
                  <a:pt x="11846203" y="740132"/>
                  <a:pt x="11757761" y="765052"/>
                </a:cubicBezTo>
                <a:cubicBezTo>
                  <a:pt x="11666827" y="791218"/>
                  <a:pt x="11590843" y="817384"/>
                  <a:pt x="11532297" y="842305"/>
                </a:cubicBezTo>
                <a:cubicBezTo>
                  <a:pt x="11471259" y="869717"/>
                  <a:pt x="11425171" y="895883"/>
                  <a:pt x="11395275" y="923295"/>
                </a:cubicBezTo>
                <a:cubicBezTo>
                  <a:pt x="11364135" y="950708"/>
                  <a:pt x="11350431" y="979366"/>
                  <a:pt x="11350431" y="1009270"/>
                </a:cubicBezTo>
                <a:cubicBezTo>
                  <a:pt x="11350431" y="1040421"/>
                  <a:pt x="11366625" y="1077801"/>
                  <a:pt x="11412715" y="1122657"/>
                </a:cubicBezTo>
                <a:cubicBezTo>
                  <a:pt x="11461295" y="1170006"/>
                  <a:pt x="11542263" y="1227322"/>
                  <a:pt x="11670565" y="1293361"/>
                </a:cubicBezTo>
                <a:cubicBezTo>
                  <a:pt x="11805095" y="1364384"/>
                  <a:pt x="11994435" y="1446621"/>
                  <a:pt x="12258515" y="1545056"/>
                </a:cubicBezTo>
                <a:cubicBezTo>
                  <a:pt x="12540035" y="1650967"/>
                  <a:pt x="12913731" y="1774322"/>
                  <a:pt x="13408259" y="1923843"/>
                </a:cubicBezTo>
                <a:cubicBezTo>
                  <a:pt x="13547771" y="1964962"/>
                  <a:pt x="13682303" y="2008572"/>
                  <a:pt x="13813095" y="2053429"/>
                </a:cubicBezTo>
                <a:cubicBezTo>
                  <a:pt x="13948873" y="2100777"/>
                  <a:pt x="14078421" y="2148126"/>
                  <a:pt x="14204233" y="2197966"/>
                </a:cubicBezTo>
                <a:cubicBezTo>
                  <a:pt x="14333781" y="2250299"/>
                  <a:pt x="14457101" y="2303877"/>
                  <a:pt x="14576683" y="2359948"/>
                </a:cubicBezTo>
                <a:cubicBezTo>
                  <a:pt x="14698759" y="2417264"/>
                  <a:pt x="14817095" y="2477073"/>
                  <a:pt x="14929207" y="2539373"/>
                </a:cubicBezTo>
                <a:cubicBezTo>
                  <a:pt x="15050035" y="2605412"/>
                  <a:pt x="15164635" y="2675189"/>
                  <a:pt x="15274253" y="2748703"/>
                </a:cubicBezTo>
                <a:cubicBezTo>
                  <a:pt x="15386363" y="2824710"/>
                  <a:pt x="15492243" y="2903209"/>
                  <a:pt x="15590651" y="2985446"/>
                </a:cubicBezTo>
                <a:cubicBezTo>
                  <a:pt x="15692795" y="3071421"/>
                  <a:pt x="15786219" y="3159888"/>
                  <a:pt x="15873415" y="3252092"/>
                </a:cubicBezTo>
                <a:cubicBezTo>
                  <a:pt x="15961855" y="3349281"/>
                  <a:pt x="16041579" y="3450208"/>
                  <a:pt x="16112579" y="3554874"/>
                </a:cubicBezTo>
                <a:cubicBezTo>
                  <a:pt x="16225935" y="3723085"/>
                  <a:pt x="16311885" y="3900019"/>
                  <a:pt x="16369187" y="4088167"/>
                </a:cubicBezTo>
                <a:cubicBezTo>
                  <a:pt x="16430223" y="4290020"/>
                  <a:pt x="16457627" y="4504335"/>
                  <a:pt x="16446415" y="4731109"/>
                </a:cubicBezTo>
                <a:cubicBezTo>
                  <a:pt x="16436451" y="4976574"/>
                  <a:pt x="16380397" y="5239482"/>
                  <a:pt x="16277007" y="5518589"/>
                </a:cubicBezTo>
                <a:cubicBezTo>
                  <a:pt x="16164899" y="5822616"/>
                  <a:pt x="15994243" y="6149071"/>
                  <a:pt x="15757567" y="6499200"/>
                </a:cubicBezTo>
                <a:cubicBezTo>
                  <a:pt x="15575703" y="6768340"/>
                  <a:pt x="15353975" y="7054922"/>
                  <a:pt x="15087403" y="7360196"/>
                </a:cubicBezTo>
                <a:cubicBezTo>
                  <a:pt x="14800903" y="7687896"/>
                  <a:pt x="14463331" y="8038026"/>
                  <a:pt x="14067211" y="8414322"/>
                </a:cubicBezTo>
                <a:cubicBezTo>
                  <a:pt x="13727147" y="8735793"/>
                  <a:pt x="13342239" y="9078446"/>
                  <a:pt x="12909995" y="9442282"/>
                </a:cubicBezTo>
                <a:lnTo>
                  <a:pt x="8875767" y="9442282"/>
                </a:lnTo>
                <a:lnTo>
                  <a:pt x="8875767" y="9442284"/>
                </a:lnTo>
                <a:lnTo>
                  <a:pt x="5773792" y="9442284"/>
                </a:lnTo>
                <a:lnTo>
                  <a:pt x="5773792" y="9442282"/>
                </a:lnTo>
                <a:lnTo>
                  <a:pt x="0" y="9442282"/>
                </a:lnTo>
                <a:cubicBezTo>
                  <a:pt x="188095" y="9387457"/>
                  <a:pt x="454666" y="9308959"/>
                  <a:pt x="790993" y="9206786"/>
                </a:cubicBezTo>
                <a:cubicBezTo>
                  <a:pt x="1443717" y="9009916"/>
                  <a:pt x="2333117" y="8734547"/>
                  <a:pt x="3355801" y="8401862"/>
                </a:cubicBezTo>
                <a:cubicBezTo>
                  <a:pt x="4314957" y="8089112"/>
                  <a:pt x="5367539" y="7732753"/>
                  <a:pt x="6427593" y="7350227"/>
                </a:cubicBezTo>
                <a:cubicBezTo>
                  <a:pt x="7406679" y="6998852"/>
                  <a:pt x="8375801" y="6630032"/>
                  <a:pt x="9277657" y="6256228"/>
                </a:cubicBezTo>
                <a:cubicBezTo>
                  <a:pt x="9757235" y="6058112"/>
                  <a:pt x="10193216" y="5868718"/>
                  <a:pt x="10586843" y="5686800"/>
                </a:cubicBezTo>
                <a:cubicBezTo>
                  <a:pt x="10961787" y="5514851"/>
                  <a:pt x="11301851" y="5350378"/>
                  <a:pt x="11604547" y="5193380"/>
                </a:cubicBezTo>
                <a:cubicBezTo>
                  <a:pt x="11896029" y="5042612"/>
                  <a:pt x="12155127" y="4898075"/>
                  <a:pt x="12385573" y="4761014"/>
                </a:cubicBezTo>
                <a:cubicBezTo>
                  <a:pt x="12604809" y="4628936"/>
                  <a:pt x="12799131" y="4501843"/>
                  <a:pt x="12967295" y="4380980"/>
                </a:cubicBezTo>
                <a:cubicBezTo>
                  <a:pt x="13084387" y="4296251"/>
                  <a:pt x="13203971" y="4201554"/>
                  <a:pt x="13314833" y="4104365"/>
                </a:cubicBezTo>
                <a:cubicBezTo>
                  <a:pt x="13421959" y="4009668"/>
                  <a:pt x="13520367" y="3912479"/>
                  <a:pt x="13600089" y="3812798"/>
                </a:cubicBezTo>
                <a:cubicBezTo>
                  <a:pt x="13677319" y="3718101"/>
                  <a:pt x="13737111" y="3622158"/>
                  <a:pt x="13771991" y="3527461"/>
                </a:cubicBezTo>
                <a:cubicBezTo>
                  <a:pt x="13805623" y="3436502"/>
                  <a:pt x="13815587" y="3348035"/>
                  <a:pt x="13796903" y="3262061"/>
                </a:cubicBezTo>
                <a:cubicBezTo>
                  <a:pt x="13774481" y="3166118"/>
                  <a:pt x="13703479" y="3075159"/>
                  <a:pt x="13607563" y="2991676"/>
                </a:cubicBezTo>
                <a:cubicBezTo>
                  <a:pt x="13515383" y="2911931"/>
                  <a:pt x="13399539" y="2838416"/>
                  <a:pt x="13279955" y="2774870"/>
                </a:cubicBezTo>
                <a:cubicBezTo>
                  <a:pt x="13165355" y="2712569"/>
                  <a:pt x="13047017" y="2658991"/>
                  <a:pt x="12942383" y="2615380"/>
                </a:cubicBezTo>
                <a:cubicBezTo>
                  <a:pt x="12840239" y="2574262"/>
                  <a:pt x="12753043" y="2540619"/>
                  <a:pt x="12694495" y="2519437"/>
                </a:cubicBezTo>
                <a:cubicBezTo>
                  <a:pt x="12131459" y="2308861"/>
                  <a:pt x="11684267" y="2123205"/>
                  <a:pt x="11334239" y="1958732"/>
                </a:cubicBezTo>
                <a:cubicBezTo>
                  <a:pt x="11015351" y="1807964"/>
                  <a:pt x="10774939" y="1672149"/>
                  <a:pt x="10601791" y="1550040"/>
                </a:cubicBezTo>
                <a:cubicBezTo>
                  <a:pt x="10439855" y="1436652"/>
                  <a:pt x="10336466" y="1333233"/>
                  <a:pt x="10282903" y="1238537"/>
                </a:cubicBezTo>
                <a:cubicBezTo>
                  <a:pt x="10231831" y="1150070"/>
                  <a:pt x="10224357" y="1067833"/>
                  <a:pt x="10257990" y="991826"/>
                </a:cubicBezTo>
                <a:cubicBezTo>
                  <a:pt x="10272938" y="958184"/>
                  <a:pt x="10295360" y="924541"/>
                  <a:pt x="10326501" y="892145"/>
                </a:cubicBezTo>
                <a:cubicBezTo>
                  <a:pt x="10357642" y="860995"/>
                  <a:pt x="10395011" y="831090"/>
                  <a:pt x="10441101" y="802432"/>
                </a:cubicBezTo>
                <a:cubicBezTo>
                  <a:pt x="10485945" y="773774"/>
                  <a:pt x="10537017" y="747608"/>
                  <a:pt x="10594317" y="721441"/>
                </a:cubicBezTo>
                <a:cubicBezTo>
                  <a:pt x="10650371" y="696521"/>
                  <a:pt x="10713899" y="672847"/>
                  <a:pt x="10783657" y="649173"/>
                </a:cubicBezTo>
                <a:cubicBezTo>
                  <a:pt x="10842203" y="630482"/>
                  <a:pt x="10901995" y="611792"/>
                  <a:pt x="10963031" y="595594"/>
                </a:cubicBezTo>
                <a:cubicBezTo>
                  <a:pt x="11022823" y="579396"/>
                  <a:pt x="11083861" y="564444"/>
                  <a:pt x="11142407" y="549492"/>
                </a:cubicBezTo>
                <a:cubicBezTo>
                  <a:pt x="11202199" y="537032"/>
                  <a:pt x="11258253" y="524571"/>
                  <a:pt x="11314307" y="513357"/>
                </a:cubicBezTo>
                <a:cubicBezTo>
                  <a:pt x="11367871" y="502143"/>
                  <a:pt x="11421435" y="492175"/>
                  <a:pt x="11468769" y="482207"/>
                </a:cubicBezTo>
                <a:cubicBezTo>
                  <a:pt x="11517351" y="473485"/>
                  <a:pt x="11558455" y="463517"/>
                  <a:pt x="11589599" y="453549"/>
                </a:cubicBezTo>
                <a:cubicBezTo>
                  <a:pt x="11620739" y="443581"/>
                  <a:pt x="11643161" y="433613"/>
                  <a:pt x="11658109" y="422398"/>
                </a:cubicBezTo>
                <a:cubicBezTo>
                  <a:pt x="11674303" y="412430"/>
                  <a:pt x="11680531" y="401216"/>
                  <a:pt x="11680531" y="390002"/>
                </a:cubicBezTo>
                <a:cubicBezTo>
                  <a:pt x="11681775" y="377542"/>
                  <a:pt x="11674303" y="363836"/>
                  <a:pt x="11660599" y="350130"/>
                </a:cubicBezTo>
                <a:cubicBezTo>
                  <a:pt x="11645651" y="335178"/>
                  <a:pt x="11623231" y="320225"/>
                  <a:pt x="11597071" y="304027"/>
                </a:cubicBezTo>
                <a:cubicBezTo>
                  <a:pt x="11570913" y="289075"/>
                  <a:pt x="11539771" y="274123"/>
                  <a:pt x="11508631" y="259171"/>
                </a:cubicBezTo>
                <a:cubicBezTo>
                  <a:pt x="11476243" y="245465"/>
                  <a:pt x="11442611" y="230513"/>
                  <a:pt x="11408977" y="218052"/>
                </a:cubicBezTo>
                <a:cubicBezTo>
                  <a:pt x="11375345" y="204346"/>
                  <a:pt x="11342959" y="191886"/>
                  <a:pt x="11311815" y="180672"/>
                </a:cubicBezTo>
                <a:cubicBezTo>
                  <a:pt x="11291887" y="171950"/>
                  <a:pt x="11271955" y="163228"/>
                  <a:pt x="11255761" y="153260"/>
                </a:cubicBezTo>
                <a:cubicBezTo>
                  <a:pt x="11239567" y="143292"/>
                  <a:pt x="11227111" y="132078"/>
                  <a:pt x="11220883" y="119617"/>
                </a:cubicBezTo>
                <a:cubicBezTo>
                  <a:pt x="11214655" y="107157"/>
                  <a:pt x="11214655" y="93451"/>
                  <a:pt x="11223375" y="79745"/>
                </a:cubicBezTo>
                <a:cubicBezTo>
                  <a:pt x="11230847" y="66039"/>
                  <a:pt x="11245795" y="51087"/>
                  <a:pt x="11273201" y="34889"/>
                </a:cubicBezTo>
                <a:cubicBezTo>
                  <a:pt x="11285657" y="27413"/>
                  <a:pt x="11301851" y="19936"/>
                  <a:pt x="11318043" y="11214"/>
                </a:cubicBezTo>
                <a:cubicBezTo>
                  <a:pt x="11326763" y="7476"/>
                  <a:pt x="11336729" y="3738"/>
                  <a:pt x="11346695" y="0"/>
                </a:cubicBezTo>
                <a:close/>
              </a:path>
            </a:pathLst>
          </a:custGeom>
          <a:solidFill>
            <a:schemeClr val="bg2">
              <a:lumMod val="75000"/>
            </a:schemeClr>
          </a:solidFill>
          <a:ln>
            <a:noFill/>
          </a:ln>
          <a:effectLst/>
        </p:spPr>
        <p:txBody>
          <a:bodyPr wrap="square" anchor="ctr">
            <a:noAutofit/>
          </a:bodyPr>
          <a:lstStyle/>
          <a:p>
            <a:endParaRPr lang="en-US" sz="6530" dirty="0">
              <a:latin typeface="Lato Light" panose="020F0502020204030203" pitchFamily="34" charset="0"/>
            </a:endParaRPr>
          </a:p>
        </p:txBody>
      </p:sp>
      <p:sp>
        <p:nvSpPr>
          <p:cNvPr id="15" name="Freeform 20">
            <a:extLst>
              <a:ext uri="{FF2B5EF4-FFF2-40B4-BE49-F238E27FC236}">
                <a16:creationId xmlns:a16="http://schemas.microsoft.com/office/drawing/2014/main" id="{58DA4F63-3878-7E7D-90CF-A7E6399135A8}"/>
              </a:ext>
            </a:extLst>
          </p:cNvPr>
          <p:cNvSpPr>
            <a:spLocks noChangeArrowheads="1"/>
          </p:cNvSpPr>
          <p:nvPr/>
        </p:nvSpPr>
        <p:spPr bwMode="auto">
          <a:xfrm>
            <a:off x="8045005" y="1021403"/>
            <a:ext cx="3371088" cy="4943095"/>
          </a:xfrm>
          <a:custGeom>
            <a:avLst/>
            <a:gdLst>
              <a:gd name="connsiteX0" fmla="*/ 634944 w 4542389"/>
              <a:gd name="connsiteY0" fmla="*/ 4900464 h 5199624"/>
              <a:gd name="connsiteX1" fmla="*/ 638372 w 4542389"/>
              <a:gd name="connsiteY1" fmla="*/ 5076400 h 5199624"/>
              <a:gd name="connsiteX2" fmla="*/ 400440 w 4542389"/>
              <a:gd name="connsiteY2" fmla="*/ 5194147 h 5199624"/>
              <a:gd name="connsiteX3" fmla="*/ 388097 w 4542389"/>
              <a:gd name="connsiteY3" fmla="*/ 5199624 h 5199624"/>
              <a:gd name="connsiteX4" fmla="*/ 0 w 4542389"/>
              <a:gd name="connsiteY4" fmla="*/ 5199624 h 5199624"/>
              <a:gd name="connsiteX5" fmla="*/ 167992 w 4542389"/>
              <a:gd name="connsiteY5" fmla="*/ 5121582 h 5199624"/>
              <a:gd name="connsiteX6" fmla="*/ 404554 w 4542389"/>
              <a:gd name="connsiteY6" fmla="*/ 5010681 h 5199624"/>
              <a:gd name="connsiteX7" fmla="*/ 634944 w 4542389"/>
              <a:gd name="connsiteY7" fmla="*/ 4900464 h 5199624"/>
              <a:gd name="connsiteX8" fmla="*/ 2163147 w 4542389"/>
              <a:gd name="connsiteY8" fmla="*/ 4112998 h 5199624"/>
              <a:gd name="connsiteX9" fmla="*/ 2213305 w 4542389"/>
              <a:gd name="connsiteY9" fmla="*/ 4240630 h 5199624"/>
              <a:gd name="connsiteX10" fmla="*/ 2042218 w 4542389"/>
              <a:gd name="connsiteY10" fmla="*/ 4337384 h 5199624"/>
              <a:gd name="connsiteX11" fmla="*/ 1863573 w 4542389"/>
              <a:gd name="connsiteY11" fmla="*/ 4436196 h 5199624"/>
              <a:gd name="connsiteX12" fmla="*/ 1678745 w 4542389"/>
              <a:gd name="connsiteY12" fmla="*/ 4537066 h 5199624"/>
              <a:gd name="connsiteX13" fmla="*/ 1487732 w 4542389"/>
              <a:gd name="connsiteY13" fmla="*/ 4639309 h 5199624"/>
              <a:gd name="connsiteX14" fmla="*/ 1456813 w 4542389"/>
              <a:gd name="connsiteY14" fmla="*/ 4489719 h 5199624"/>
              <a:gd name="connsiteX15" fmla="*/ 1643016 w 4542389"/>
              <a:gd name="connsiteY15" fmla="*/ 4392965 h 5199624"/>
              <a:gd name="connsiteX16" fmla="*/ 1823035 w 4542389"/>
              <a:gd name="connsiteY16" fmla="*/ 4297584 h 5199624"/>
              <a:gd name="connsiteX17" fmla="*/ 1996183 w 4542389"/>
              <a:gd name="connsiteY17" fmla="*/ 4204262 h 5199624"/>
              <a:gd name="connsiteX18" fmla="*/ 2163147 w 4542389"/>
              <a:gd name="connsiteY18" fmla="*/ 4112998 h 5199624"/>
              <a:gd name="connsiteX19" fmla="*/ 3268994 w 4542389"/>
              <a:gd name="connsiteY19" fmla="*/ 3440623 h 5199624"/>
              <a:gd name="connsiteX20" fmla="*/ 3343019 w 4542389"/>
              <a:gd name="connsiteY20" fmla="*/ 3532056 h 5199624"/>
              <a:gd name="connsiteX21" fmla="*/ 3224443 w 4542389"/>
              <a:gd name="connsiteY21" fmla="*/ 3613866 h 5199624"/>
              <a:gd name="connsiteX22" fmla="*/ 3099013 w 4542389"/>
              <a:gd name="connsiteY22" fmla="*/ 3698425 h 5199624"/>
              <a:gd name="connsiteX23" fmla="*/ 2967414 w 4542389"/>
              <a:gd name="connsiteY23" fmla="*/ 3785046 h 5199624"/>
              <a:gd name="connsiteX24" fmla="*/ 2829647 w 4542389"/>
              <a:gd name="connsiteY24" fmla="*/ 3873042 h 5199624"/>
              <a:gd name="connsiteX25" fmla="*/ 2765218 w 4542389"/>
              <a:gd name="connsiteY25" fmla="*/ 3765109 h 5199624"/>
              <a:gd name="connsiteX26" fmla="*/ 2900929 w 4542389"/>
              <a:gd name="connsiteY26" fmla="*/ 3681238 h 5199624"/>
              <a:gd name="connsiteX27" fmla="*/ 3029101 w 4542389"/>
              <a:gd name="connsiteY27" fmla="*/ 3599429 h 5199624"/>
              <a:gd name="connsiteX28" fmla="*/ 3152475 w 4542389"/>
              <a:gd name="connsiteY28" fmla="*/ 3518994 h 5199624"/>
              <a:gd name="connsiteX29" fmla="*/ 3268994 w 4542389"/>
              <a:gd name="connsiteY29" fmla="*/ 3440623 h 5199624"/>
              <a:gd name="connsiteX30" fmla="*/ 4015835 w 4542389"/>
              <a:gd name="connsiteY30" fmla="*/ 2850023 h 5199624"/>
              <a:gd name="connsiteX31" fmla="*/ 4100194 w 4542389"/>
              <a:gd name="connsiteY31" fmla="*/ 2911740 h 5199624"/>
              <a:gd name="connsiteX32" fmla="*/ 4026123 w 4542389"/>
              <a:gd name="connsiteY32" fmla="*/ 2984429 h 5199624"/>
              <a:gd name="connsiteX33" fmla="*/ 3945879 w 4542389"/>
              <a:gd name="connsiteY33" fmla="*/ 3058490 h 5199624"/>
              <a:gd name="connsiteX34" fmla="*/ 3859463 w 4542389"/>
              <a:gd name="connsiteY34" fmla="*/ 3134608 h 5199624"/>
              <a:gd name="connsiteX35" fmla="*/ 3766189 w 4542389"/>
              <a:gd name="connsiteY35" fmla="*/ 3212783 h 5199624"/>
              <a:gd name="connsiteX36" fmla="*/ 3685945 w 4542389"/>
              <a:gd name="connsiteY36" fmla="*/ 3136665 h 5199624"/>
              <a:gd name="connsiteX37" fmla="*/ 3777848 w 4542389"/>
              <a:gd name="connsiteY37" fmla="*/ 3062604 h 5199624"/>
              <a:gd name="connsiteX38" fmla="*/ 3863578 w 4542389"/>
              <a:gd name="connsiteY38" fmla="*/ 2989915 h 5199624"/>
              <a:gd name="connsiteX39" fmla="*/ 3943136 w 4542389"/>
              <a:gd name="connsiteY39" fmla="*/ 2919283 h 5199624"/>
              <a:gd name="connsiteX40" fmla="*/ 4015835 w 4542389"/>
              <a:gd name="connsiteY40" fmla="*/ 2850023 h 5199624"/>
              <a:gd name="connsiteX41" fmla="*/ 4415170 w 4542389"/>
              <a:gd name="connsiteY41" fmla="*/ 2310911 h 5199624"/>
              <a:gd name="connsiteX42" fmla="*/ 4499982 w 4542389"/>
              <a:gd name="connsiteY42" fmla="*/ 2345801 h 5199624"/>
              <a:gd name="connsiteX43" fmla="*/ 4471711 w 4542389"/>
              <a:gd name="connsiteY43" fmla="*/ 2412160 h 5199624"/>
              <a:gd name="connsiteX44" fmla="*/ 4437235 w 4542389"/>
              <a:gd name="connsiteY44" fmla="*/ 2479887 h 5199624"/>
              <a:gd name="connsiteX45" fmla="*/ 4395863 w 4542389"/>
              <a:gd name="connsiteY45" fmla="*/ 2549667 h 5199624"/>
              <a:gd name="connsiteX46" fmla="*/ 4346905 w 4542389"/>
              <a:gd name="connsiteY46" fmla="*/ 2622184 h 5199624"/>
              <a:gd name="connsiteX47" fmla="*/ 4261403 w 4542389"/>
              <a:gd name="connsiteY47" fmla="*/ 2573611 h 5199624"/>
              <a:gd name="connsiteX48" fmla="*/ 4310360 w 4542389"/>
              <a:gd name="connsiteY48" fmla="*/ 2505200 h 5199624"/>
              <a:gd name="connsiteX49" fmla="*/ 4352422 w 4542389"/>
              <a:gd name="connsiteY49" fmla="*/ 2438156 h 5199624"/>
              <a:gd name="connsiteX50" fmla="*/ 4386899 w 4542389"/>
              <a:gd name="connsiteY50" fmla="*/ 2373165 h 5199624"/>
              <a:gd name="connsiteX51" fmla="*/ 4415170 w 4542389"/>
              <a:gd name="connsiteY51" fmla="*/ 2310911 h 5199624"/>
              <a:gd name="connsiteX52" fmla="*/ 4394665 w 4542389"/>
              <a:gd name="connsiteY52" fmla="*/ 1814202 h 5199624"/>
              <a:gd name="connsiteX53" fmla="*/ 4462372 w 4542389"/>
              <a:gd name="connsiteY53" fmla="*/ 1819720 h 5199624"/>
              <a:gd name="connsiteX54" fmla="*/ 4493832 w 4542389"/>
              <a:gd name="connsiteY54" fmla="*/ 1881111 h 5199624"/>
              <a:gd name="connsiteX55" fmla="*/ 4517768 w 4542389"/>
              <a:gd name="connsiteY55" fmla="*/ 1943881 h 5199624"/>
              <a:gd name="connsiteX56" fmla="*/ 4534182 w 4542389"/>
              <a:gd name="connsiteY56" fmla="*/ 2009410 h 5199624"/>
              <a:gd name="connsiteX57" fmla="*/ 4542389 w 4542389"/>
              <a:gd name="connsiteY57" fmla="*/ 2077009 h 5199624"/>
              <a:gd name="connsiteX58" fmla="*/ 4463740 w 4542389"/>
              <a:gd name="connsiteY58" fmla="*/ 2056315 h 5199624"/>
              <a:gd name="connsiteX59" fmla="*/ 4457585 w 4542389"/>
              <a:gd name="connsiteY59" fmla="*/ 1992166 h 5199624"/>
              <a:gd name="connsiteX60" fmla="*/ 4443906 w 4542389"/>
              <a:gd name="connsiteY60" fmla="*/ 1930775 h 5199624"/>
              <a:gd name="connsiteX61" fmla="*/ 4423389 w 4542389"/>
              <a:gd name="connsiteY61" fmla="*/ 1871454 h 5199624"/>
              <a:gd name="connsiteX62" fmla="*/ 4394665 w 4542389"/>
              <a:gd name="connsiteY62" fmla="*/ 1814202 h 5199624"/>
              <a:gd name="connsiteX63" fmla="*/ 3991362 w 4542389"/>
              <a:gd name="connsiteY63" fmla="*/ 1420471 h 5199624"/>
              <a:gd name="connsiteX64" fmla="*/ 4067215 w 4542389"/>
              <a:gd name="connsiteY64" fmla="*/ 1461833 h 5199624"/>
              <a:gd name="connsiteX65" fmla="*/ 4137551 w 4542389"/>
              <a:gd name="connsiteY65" fmla="*/ 1505953 h 5199624"/>
              <a:gd name="connsiteX66" fmla="*/ 4203061 w 4542389"/>
              <a:gd name="connsiteY66" fmla="*/ 1550072 h 5199624"/>
              <a:gd name="connsiteX67" fmla="*/ 4263743 w 4542389"/>
              <a:gd name="connsiteY67" fmla="*/ 1596949 h 5199624"/>
              <a:gd name="connsiteX68" fmla="*/ 4212715 w 4542389"/>
              <a:gd name="connsiteY68" fmla="*/ 1604532 h 5199624"/>
              <a:gd name="connsiteX69" fmla="*/ 4156170 w 4542389"/>
              <a:gd name="connsiteY69" fmla="*/ 1560413 h 5199624"/>
              <a:gd name="connsiteX70" fmla="*/ 4094798 w 4542389"/>
              <a:gd name="connsiteY70" fmla="*/ 1517672 h 5199624"/>
              <a:gd name="connsiteX71" fmla="*/ 4027909 w 4542389"/>
              <a:gd name="connsiteY71" fmla="*/ 1475620 h 5199624"/>
              <a:gd name="connsiteX72" fmla="*/ 3955504 w 4542389"/>
              <a:gd name="connsiteY72" fmla="*/ 1434948 h 5199624"/>
              <a:gd name="connsiteX73" fmla="*/ 3420217 w 4542389"/>
              <a:gd name="connsiteY73" fmla="*/ 1187259 h 5199624"/>
              <a:gd name="connsiteX74" fmla="*/ 3429154 w 4542389"/>
              <a:gd name="connsiteY74" fmla="*/ 1189974 h 5199624"/>
              <a:gd name="connsiteX75" fmla="*/ 3437403 w 4542389"/>
              <a:gd name="connsiteY75" fmla="*/ 1192690 h 5199624"/>
              <a:gd name="connsiteX76" fmla="*/ 3446339 w 4542389"/>
              <a:gd name="connsiteY76" fmla="*/ 1195405 h 5199624"/>
              <a:gd name="connsiteX77" fmla="*/ 3454588 w 4542389"/>
              <a:gd name="connsiteY77" fmla="*/ 1198799 h 5199624"/>
              <a:gd name="connsiteX78" fmla="*/ 3519205 w 4542389"/>
              <a:gd name="connsiteY78" fmla="*/ 1220523 h 5199624"/>
              <a:gd name="connsiteX79" fmla="*/ 3582447 w 4542389"/>
              <a:gd name="connsiteY79" fmla="*/ 1242246 h 5199624"/>
              <a:gd name="connsiteX80" fmla="*/ 3643627 w 4542389"/>
              <a:gd name="connsiteY80" fmla="*/ 1264648 h 5199624"/>
              <a:gd name="connsiteX81" fmla="*/ 3703432 w 4542389"/>
              <a:gd name="connsiteY81" fmla="*/ 1287730 h 5199624"/>
              <a:gd name="connsiteX82" fmla="*/ 3676622 w 4542389"/>
              <a:gd name="connsiteY82" fmla="*/ 1304701 h 5199624"/>
              <a:gd name="connsiteX83" fmla="*/ 3618880 w 4542389"/>
              <a:gd name="connsiteY83" fmla="*/ 1282299 h 5199624"/>
              <a:gd name="connsiteX84" fmla="*/ 3559075 w 4542389"/>
              <a:gd name="connsiteY84" fmla="*/ 1260575 h 5199624"/>
              <a:gd name="connsiteX85" fmla="*/ 3496520 w 4542389"/>
              <a:gd name="connsiteY85" fmla="*/ 1238173 h 5199624"/>
              <a:gd name="connsiteX86" fmla="*/ 3433278 w 4542389"/>
              <a:gd name="connsiteY86" fmla="*/ 1216450 h 5199624"/>
              <a:gd name="connsiteX87" fmla="*/ 3424342 w 4542389"/>
              <a:gd name="connsiteY87" fmla="*/ 1213734 h 5199624"/>
              <a:gd name="connsiteX88" fmla="*/ 3415405 w 4542389"/>
              <a:gd name="connsiteY88" fmla="*/ 1211019 h 5199624"/>
              <a:gd name="connsiteX89" fmla="*/ 3407156 w 4542389"/>
              <a:gd name="connsiteY89" fmla="*/ 1207625 h 5199624"/>
              <a:gd name="connsiteX90" fmla="*/ 3398220 w 4542389"/>
              <a:gd name="connsiteY90" fmla="*/ 1204909 h 5199624"/>
              <a:gd name="connsiteX91" fmla="*/ 2931924 w 4542389"/>
              <a:gd name="connsiteY91" fmla="*/ 1011593 h 5199624"/>
              <a:gd name="connsiteX92" fmla="*/ 2984645 w 4542389"/>
              <a:gd name="connsiteY92" fmla="*/ 1031771 h 5199624"/>
              <a:gd name="connsiteX93" fmla="*/ 3040790 w 4542389"/>
              <a:gd name="connsiteY93" fmla="*/ 1053340 h 5199624"/>
              <a:gd name="connsiteX94" fmla="*/ 3099673 w 4542389"/>
              <a:gd name="connsiteY94" fmla="*/ 1074909 h 5199624"/>
              <a:gd name="connsiteX95" fmla="*/ 3161294 w 4542389"/>
              <a:gd name="connsiteY95" fmla="*/ 1097174 h 5199624"/>
              <a:gd name="connsiteX96" fmla="*/ 3136646 w 4542389"/>
              <a:gd name="connsiteY96" fmla="*/ 1113873 h 5199624"/>
              <a:gd name="connsiteX97" fmla="*/ 3074339 w 4542389"/>
              <a:gd name="connsiteY97" fmla="*/ 1090912 h 5199624"/>
              <a:gd name="connsiteX98" fmla="*/ 3014771 w 4542389"/>
              <a:gd name="connsiteY98" fmla="*/ 1067951 h 5199624"/>
              <a:gd name="connsiteX99" fmla="*/ 2957943 w 4542389"/>
              <a:gd name="connsiteY99" fmla="*/ 1047078 h 5199624"/>
              <a:gd name="connsiteX100" fmla="*/ 2904537 w 4542389"/>
              <a:gd name="connsiteY100" fmla="*/ 1026204 h 5199624"/>
              <a:gd name="connsiteX101" fmla="*/ 2553709 w 4542389"/>
              <a:gd name="connsiteY101" fmla="*/ 854100 h 5199624"/>
              <a:gd name="connsiteX102" fmla="*/ 2592710 w 4542389"/>
              <a:gd name="connsiteY102" fmla="*/ 871997 h 5199624"/>
              <a:gd name="connsiteX103" fmla="*/ 2635133 w 4542389"/>
              <a:gd name="connsiteY103" fmla="*/ 891270 h 5199624"/>
              <a:gd name="connsiteX104" fmla="*/ 2679608 w 4542389"/>
              <a:gd name="connsiteY104" fmla="*/ 911921 h 5199624"/>
              <a:gd name="connsiteX105" fmla="*/ 2728188 w 4542389"/>
              <a:gd name="connsiteY105" fmla="*/ 932571 h 5199624"/>
              <a:gd name="connsiteX106" fmla="*/ 2698766 w 4542389"/>
              <a:gd name="connsiteY106" fmla="*/ 944273 h 5199624"/>
              <a:gd name="connsiteX107" fmla="*/ 2650186 w 4542389"/>
              <a:gd name="connsiteY107" fmla="*/ 922934 h 5199624"/>
              <a:gd name="connsiteX108" fmla="*/ 2605027 w 4542389"/>
              <a:gd name="connsiteY108" fmla="*/ 902284 h 5199624"/>
              <a:gd name="connsiteX109" fmla="*/ 2561920 w 4542389"/>
              <a:gd name="connsiteY109" fmla="*/ 883010 h 5199624"/>
              <a:gd name="connsiteX110" fmla="*/ 2522919 w 4542389"/>
              <a:gd name="connsiteY110" fmla="*/ 863737 h 5199624"/>
              <a:gd name="connsiteX111" fmla="*/ 2296051 w 4542389"/>
              <a:gd name="connsiteY111" fmla="*/ 702664 h 5199624"/>
              <a:gd name="connsiteX112" fmla="*/ 2319366 w 4542389"/>
              <a:gd name="connsiteY112" fmla="*/ 719701 h 5199624"/>
              <a:gd name="connsiteX113" fmla="*/ 2345424 w 4542389"/>
              <a:gd name="connsiteY113" fmla="*/ 738100 h 5199624"/>
              <a:gd name="connsiteX114" fmla="*/ 2374225 w 4542389"/>
              <a:gd name="connsiteY114" fmla="*/ 756500 h 5199624"/>
              <a:gd name="connsiteX115" fmla="*/ 2407141 w 4542389"/>
              <a:gd name="connsiteY115" fmla="*/ 776262 h 5199624"/>
              <a:gd name="connsiteX116" fmla="*/ 2374225 w 4542389"/>
              <a:gd name="connsiteY116" fmla="*/ 783758 h 5199624"/>
              <a:gd name="connsiteX117" fmla="*/ 2341995 w 4542389"/>
              <a:gd name="connsiteY117" fmla="*/ 763314 h 5199624"/>
              <a:gd name="connsiteX118" fmla="*/ 2311823 w 4542389"/>
              <a:gd name="connsiteY118" fmla="*/ 744233 h 5199624"/>
              <a:gd name="connsiteX119" fmla="*/ 2285764 w 4542389"/>
              <a:gd name="connsiteY119" fmla="*/ 725834 h 5199624"/>
              <a:gd name="connsiteX120" fmla="*/ 2262449 w 4542389"/>
              <a:gd name="connsiteY120" fmla="*/ 708116 h 5199624"/>
              <a:gd name="connsiteX121" fmla="*/ 2203777 w 4542389"/>
              <a:gd name="connsiteY121" fmla="*/ 563342 h 5199624"/>
              <a:gd name="connsiteX122" fmla="*/ 2205186 w 4542389"/>
              <a:gd name="connsiteY122" fmla="*/ 579264 h 5199624"/>
              <a:gd name="connsiteX123" fmla="*/ 2209412 w 4542389"/>
              <a:gd name="connsiteY123" fmla="*/ 596571 h 5199624"/>
              <a:gd name="connsiteX124" fmla="*/ 2217160 w 4542389"/>
              <a:gd name="connsiteY124" fmla="*/ 613878 h 5199624"/>
              <a:gd name="connsiteX125" fmla="*/ 2228430 w 4542389"/>
              <a:gd name="connsiteY125" fmla="*/ 632569 h 5199624"/>
              <a:gd name="connsiteX126" fmla="*/ 2193212 w 4542389"/>
              <a:gd name="connsiteY126" fmla="*/ 635339 h 5199624"/>
              <a:gd name="connsiteX127" fmla="*/ 2181943 w 4542389"/>
              <a:gd name="connsiteY127" fmla="*/ 616647 h 5199624"/>
              <a:gd name="connsiteX128" fmla="*/ 2174195 w 4542389"/>
              <a:gd name="connsiteY128" fmla="*/ 597956 h 5199624"/>
              <a:gd name="connsiteX129" fmla="*/ 2169969 w 4542389"/>
              <a:gd name="connsiteY129" fmla="*/ 580649 h 5199624"/>
              <a:gd name="connsiteX130" fmla="*/ 2168560 w 4542389"/>
              <a:gd name="connsiteY130" fmla="*/ 564034 h 5199624"/>
              <a:gd name="connsiteX131" fmla="*/ 2270964 w 4542389"/>
              <a:gd name="connsiteY131" fmla="*/ 442193 h 5199624"/>
              <a:gd name="connsiteX132" fmla="*/ 2298099 w 4542389"/>
              <a:gd name="connsiteY132" fmla="*/ 447123 h 5199624"/>
              <a:gd name="connsiteX133" fmla="*/ 2277226 w 4542389"/>
              <a:gd name="connsiteY133" fmla="*/ 459802 h 5199624"/>
              <a:gd name="connsiteX134" fmla="*/ 2258440 w 4542389"/>
              <a:gd name="connsiteY134" fmla="*/ 473184 h 5199624"/>
              <a:gd name="connsiteX135" fmla="*/ 2241741 w 4542389"/>
              <a:gd name="connsiteY135" fmla="*/ 486567 h 5199624"/>
              <a:gd name="connsiteX136" fmla="*/ 2227129 w 4542389"/>
              <a:gd name="connsiteY136" fmla="*/ 502063 h 5199624"/>
              <a:gd name="connsiteX137" fmla="*/ 2195819 w 4542389"/>
              <a:gd name="connsiteY137" fmla="*/ 499245 h 5199624"/>
              <a:gd name="connsiteX138" fmla="*/ 2210430 w 4542389"/>
              <a:gd name="connsiteY138" fmla="*/ 483749 h 5199624"/>
              <a:gd name="connsiteX139" fmla="*/ 2228521 w 4542389"/>
              <a:gd name="connsiteY139" fmla="*/ 468958 h 5199624"/>
              <a:gd name="connsiteX140" fmla="*/ 2248699 w 4542389"/>
              <a:gd name="connsiteY140" fmla="*/ 455576 h 5199624"/>
              <a:gd name="connsiteX141" fmla="*/ 2270964 w 4542389"/>
              <a:gd name="connsiteY141" fmla="*/ 442193 h 5199624"/>
              <a:gd name="connsiteX142" fmla="*/ 2495440 w 4542389"/>
              <a:gd name="connsiteY142" fmla="*/ 360421 h 5199624"/>
              <a:gd name="connsiteX143" fmla="*/ 2516170 w 4542389"/>
              <a:gd name="connsiteY143" fmla="*/ 366478 h 5199624"/>
              <a:gd name="connsiteX144" fmla="*/ 2485765 w 4542389"/>
              <a:gd name="connsiteY144" fmla="*/ 374555 h 5199624"/>
              <a:gd name="connsiteX145" fmla="*/ 2456052 w 4542389"/>
              <a:gd name="connsiteY145" fmla="*/ 383304 h 5199624"/>
              <a:gd name="connsiteX146" fmla="*/ 2427029 w 4542389"/>
              <a:gd name="connsiteY146" fmla="*/ 392727 h 5199624"/>
              <a:gd name="connsiteX147" fmla="*/ 2398698 w 4542389"/>
              <a:gd name="connsiteY147" fmla="*/ 402150 h 5199624"/>
              <a:gd name="connsiteX148" fmla="*/ 2374512 w 4542389"/>
              <a:gd name="connsiteY148" fmla="*/ 396765 h 5199624"/>
              <a:gd name="connsiteX149" fmla="*/ 2404226 w 4542389"/>
              <a:gd name="connsiteY149" fmla="*/ 387343 h 5199624"/>
              <a:gd name="connsiteX150" fmla="*/ 2433939 w 4542389"/>
              <a:gd name="connsiteY150" fmla="*/ 377247 h 5199624"/>
              <a:gd name="connsiteX151" fmla="*/ 2464344 w 4542389"/>
              <a:gd name="connsiteY151" fmla="*/ 369170 h 5199624"/>
              <a:gd name="connsiteX152" fmla="*/ 2495440 w 4542389"/>
              <a:gd name="connsiteY152" fmla="*/ 360421 h 5199624"/>
              <a:gd name="connsiteX153" fmla="*/ 2748358 w 4542389"/>
              <a:gd name="connsiteY153" fmla="*/ 302874 h 5199624"/>
              <a:gd name="connsiteX154" fmla="*/ 2767559 w 4542389"/>
              <a:gd name="connsiteY154" fmla="*/ 308871 h 5199624"/>
              <a:gd name="connsiteX155" fmla="*/ 2757273 w 4542389"/>
              <a:gd name="connsiteY155" fmla="*/ 311536 h 5199624"/>
              <a:gd name="connsiteX156" fmla="*/ 2746301 w 4542389"/>
              <a:gd name="connsiteY156" fmla="*/ 313535 h 5199624"/>
              <a:gd name="connsiteX157" fmla="*/ 2733958 w 4542389"/>
              <a:gd name="connsiteY157" fmla="*/ 316867 h 5199624"/>
              <a:gd name="connsiteX158" fmla="*/ 2721614 w 4542389"/>
              <a:gd name="connsiteY158" fmla="*/ 318866 h 5199624"/>
              <a:gd name="connsiteX159" fmla="*/ 2701728 w 4542389"/>
              <a:gd name="connsiteY159" fmla="*/ 322864 h 5199624"/>
              <a:gd name="connsiteX160" fmla="*/ 2682527 w 4542389"/>
              <a:gd name="connsiteY160" fmla="*/ 326862 h 5199624"/>
              <a:gd name="connsiteX161" fmla="*/ 2661954 w 4542389"/>
              <a:gd name="connsiteY161" fmla="*/ 331526 h 5199624"/>
              <a:gd name="connsiteX162" fmla="*/ 2641382 w 4542389"/>
              <a:gd name="connsiteY162" fmla="*/ 335525 h 5199624"/>
              <a:gd name="connsiteX163" fmla="*/ 2622867 w 4542389"/>
              <a:gd name="connsiteY163" fmla="*/ 329527 h 5199624"/>
              <a:gd name="connsiteX164" fmla="*/ 2643439 w 4542389"/>
              <a:gd name="connsiteY164" fmla="*/ 325529 h 5199624"/>
              <a:gd name="connsiteX165" fmla="*/ 2663326 w 4542389"/>
              <a:gd name="connsiteY165" fmla="*/ 320865 h 5199624"/>
              <a:gd name="connsiteX166" fmla="*/ 2683898 w 4542389"/>
              <a:gd name="connsiteY166" fmla="*/ 316867 h 5199624"/>
              <a:gd name="connsiteX167" fmla="*/ 2703785 w 4542389"/>
              <a:gd name="connsiteY167" fmla="*/ 312869 h 5199624"/>
              <a:gd name="connsiteX168" fmla="*/ 2715443 w 4542389"/>
              <a:gd name="connsiteY168" fmla="*/ 310870 h 5199624"/>
              <a:gd name="connsiteX169" fmla="*/ 2727100 w 4542389"/>
              <a:gd name="connsiteY169" fmla="*/ 308205 h 5199624"/>
              <a:gd name="connsiteX170" fmla="*/ 2737386 w 4542389"/>
              <a:gd name="connsiteY170" fmla="*/ 305539 h 5199624"/>
              <a:gd name="connsiteX171" fmla="*/ 2748358 w 4542389"/>
              <a:gd name="connsiteY171" fmla="*/ 302874 h 5199624"/>
              <a:gd name="connsiteX172" fmla="*/ 2887318 w 4542389"/>
              <a:gd name="connsiteY172" fmla="*/ 236240 h 5199624"/>
              <a:gd name="connsiteX173" fmla="*/ 2912932 w 4542389"/>
              <a:gd name="connsiteY173" fmla="*/ 237575 h 5199624"/>
              <a:gd name="connsiteX174" fmla="*/ 2906701 w 4542389"/>
              <a:gd name="connsiteY174" fmla="*/ 246918 h 5199624"/>
              <a:gd name="connsiteX175" fmla="*/ 2897009 w 4542389"/>
              <a:gd name="connsiteY175" fmla="*/ 256261 h 5199624"/>
              <a:gd name="connsiteX176" fmla="*/ 2883856 w 4542389"/>
              <a:gd name="connsiteY176" fmla="*/ 265604 h 5199624"/>
              <a:gd name="connsiteX177" fmla="*/ 2865165 w 4542389"/>
              <a:gd name="connsiteY177" fmla="*/ 274947 h 5199624"/>
              <a:gd name="connsiteX178" fmla="*/ 2840935 w 4542389"/>
              <a:gd name="connsiteY178" fmla="*/ 270942 h 5199624"/>
              <a:gd name="connsiteX179" fmla="*/ 2858242 w 4542389"/>
              <a:gd name="connsiteY179" fmla="*/ 262267 h 5199624"/>
              <a:gd name="connsiteX180" fmla="*/ 2871395 w 4542389"/>
              <a:gd name="connsiteY180" fmla="*/ 253591 h 5199624"/>
              <a:gd name="connsiteX181" fmla="*/ 2880395 w 4542389"/>
              <a:gd name="connsiteY181" fmla="*/ 244248 h 5199624"/>
              <a:gd name="connsiteX182" fmla="*/ 2887318 w 4542389"/>
              <a:gd name="connsiteY182" fmla="*/ 236240 h 5199624"/>
              <a:gd name="connsiteX183" fmla="*/ 2864054 w 4542389"/>
              <a:gd name="connsiteY183" fmla="*/ 160523 h 5199624"/>
              <a:gd name="connsiteX184" fmla="*/ 2876973 w 4542389"/>
              <a:gd name="connsiteY184" fmla="*/ 169114 h 5199624"/>
              <a:gd name="connsiteX185" fmla="*/ 2888531 w 4542389"/>
              <a:gd name="connsiteY185" fmla="*/ 177704 h 5199624"/>
              <a:gd name="connsiteX186" fmla="*/ 2898730 w 4542389"/>
              <a:gd name="connsiteY186" fmla="*/ 186956 h 5199624"/>
              <a:gd name="connsiteX187" fmla="*/ 2906889 w 4542389"/>
              <a:gd name="connsiteY187" fmla="*/ 195546 h 5199624"/>
              <a:gd name="connsiteX188" fmla="*/ 2881732 w 4542389"/>
              <a:gd name="connsiteY188" fmla="*/ 196207 h 5199624"/>
              <a:gd name="connsiteX189" fmla="*/ 2874253 w 4542389"/>
              <a:gd name="connsiteY189" fmla="*/ 186956 h 5199624"/>
              <a:gd name="connsiteX190" fmla="*/ 2865414 w 4542389"/>
              <a:gd name="connsiteY190" fmla="*/ 179026 h 5199624"/>
              <a:gd name="connsiteX191" fmla="*/ 2853855 w 4542389"/>
              <a:gd name="connsiteY191" fmla="*/ 170435 h 5199624"/>
              <a:gd name="connsiteX192" fmla="*/ 2840937 w 4542389"/>
              <a:gd name="connsiteY192" fmla="*/ 162505 h 5199624"/>
              <a:gd name="connsiteX193" fmla="*/ 2726659 w 4542389"/>
              <a:gd name="connsiteY193" fmla="*/ 99951 h 5199624"/>
              <a:gd name="connsiteX194" fmla="*/ 2744967 w 4542389"/>
              <a:gd name="connsiteY194" fmla="*/ 106535 h 5199624"/>
              <a:gd name="connsiteX195" fmla="*/ 2762596 w 4542389"/>
              <a:gd name="connsiteY195" fmla="*/ 113119 h 5199624"/>
              <a:gd name="connsiteX196" fmla="*/ 2780904 w 4542389"/>
              <a:gd name="connsiteY196" fmla="*/ 120362 h 5199624"/>
              <a:gd name="connsiteX197" fmla="*/ 2797856 w 4542389"/>
              <a:gd name="connsiteY197" fmla="*/ 127604 h 5199624"/>
              <a:gd name="connsiteX198" fmla="*/ 2777514 w 4542389"/>
              <a:gd name="connsiteY198" fmla="*/ 129579 h 5199624"/>
              <a:gd name="connsiteX199" fmla="*/ 2760562 w 4542389"/>
              <a:gd name="connsiteY199" fmla="*/ 122337 h 5199624"/>
              <a:gd name="connsiteX200" fmla="*/ 2742932 w 4542389"/>
              <a:gd name="connsiteY200" fmla="*/ 115753 h 5199624"/>
              <a:gd name="connsiteX201" fmla="*/ 2725303 w 4542389"/>
              <a:gd name="connsiteY201" fmla="*/ 108510 h 5199624"/>
              <a:gd name="connsiteX202" fmla="*/ 2707673 w 4542389"/>
              <a:gd name="connsiteY202" fmla="*/ 102585 h 5199624"/>
              <a:gd name="connsiteX203" fmla="*/ 2598639 w 4542389"/>
              <a:gd name="connsiteY203" fmla="*/ 48462 h 5199624"/>
              <a:gd name="connsiteX204" fmla="*/ 2620446 w 4542389"/>
              <a:gd name="connsiteY204" fmla="*/ 48462 h 5199624"/>
              <a:gd name="connsiteX205" fmla="*/ 2620446 w 4542389"/>
              <a:gd name="connsiteY205" fmla="*/ 49904 h 5199624"/>
              <a:gd name="connsiteX206" fmla="*/ 2620446 w 4542389"/>
              <a:gd name="connsiteY206" fmla="*/ 51346 h 5199624"/>
              <a:gd name="connsiteX207" fmla="*/ 2620446 w 4542389"/>
              <a:gd name="connsiteY207" fmla="*/ 52789 h 5199624"/>
              <a:gd name="connsiteX208" fmla="*/ 2620446 w 4542389"/>
              <a:gd name="connsiteY208" fmla="*/ 54952 h 5199624"/>
              <a:gd name="connsiteX209" fmla="*/ 2623853 w 4542389"/>
              <a:gd name="connsiteY209" fmla="*/ 59279 h 5199624"/>
              <a:gd name="connsiteX210" fmla="*/ 2629305 w 4542389"/>
              <a:gd name="connsiteY210" fmla="*/ 64326 h 5199624"/>
              <a:gd name="connsiteX211" fmla="*/ 2637482 w 4542389"/>
              <a:gd name="connsiteY211" fmla="*/ 69374 h 5199624"/>
              <a:gd name="connsiteX212" fmla="*/ 2648386 w 4542389"/>
              <a:gd name="connsiteY212" fmla="*/ 74422 h 5199624"/>
              <a:gd name="connsiteX213" fmla="*/ 2649749 w 4542389"/>
              <a:gd name="connsiteY213" fmla="*/ 74422 h 5199624"/>
              <a:gd name="connsiteX214" fmla="*/ 2650430 w 4542389"/>
              <a:gd name="connsiteY214" fmla="*/ 75143 h 5199624"/>
              <a:gd name="connsiteX215" fmla="*/ 2651793 w 4542389"/>
              <a:gd name="connsiteY215" fmla="*/ 75143 h 5199624"/>
              <a:gd name="connsiteX216" fmla="*/ 2652475 w 4542389"/>
              <a:gd name="connsiteY216" fmla="*/ 75143 h 5199624"/>
              <a:gd name="connsiteX217" fmla="*/ 2634075 w 4542389"/>
              <a:gd name="connsiteY217" fmla="*/ 78028 h 5199624"/>
              <a:gd name="connsiteX218" fmla="*/ 2632712 w 4542389"/>
              <a:gd name="connsiteY218" fmla="*/ 78028 h 5199624"/>
              <a:gd name="connsiteX219" fmla="*/ 2632031 w 4542389"/>
              <a:gd name="connsiteY219" fmla="*/ 77307 h 5199624"/>
              <a:gd name="connsiteX220" fmla="*/ 2630668 w 4542389"/>
              <a:gd name="connsiteY220" fmla="*/ 76586 h 5199624"/>
              <a:gd name="connsiteX221" fmla="*/ 2629986 w 4542389"/>
              <a:gd name="connsiteY221" fmla="*/ 76586 h 5199624"/>
              <a:gd name="connsiteX222" fmla="*/ 2617038 w 4542389"/>
              <a:gd name="connsiteY222" fmla="*/ 70817 h 5199624"/>
              <a:gd name="connsiteX223" fmla="*/ 2608861 w 4542389"/>
              <a:gd name="connsiteY223" fmla="*/ 65769 h 5199624"/>
              <a:gd name="connsiteX224" fmla="*/ 2602046 w 4542389"/>
              <a:gd name="connsiteY224" fmla="*/ 60000 h 5199624"/>
              <a:gd name="connsiteX225" fmla="*/ 2599320 w 4542389"/>
              <a:gd name="connsiteY225" fmla="*/ 54952 h 5199624"/>
              <a:gd name="connsiteX226" fmla="*/ 2599320 w 4542389"/>
              <a:gd name="connsiteY226" fmla="*/ 52789 h 5199624"/>
              <a:gd name="connsiteX227" fmla="*/ 2598639 w 4542389"/>
              <a:gd name="connsiteY227" fmla="*/ 51346 h 5199624"/>
              <a:gd name="connsiteX228" fmla="*/ 2598639 w 4542389"/>
              <a:gd name="connsiteY228" fmla="*/ 49904 h 5199624"/>
              <a:gd name="connsiteX229" fmla="*/ 2598639 w 4542389"/>
              <a:gd name="connsiteY229" fmla="*/ 48462 h 5199624"/>
              <a:gd name="connsiteX230" fmla="*/ 2676246 w 4542389"/>
              <a:gd name="connsiteY230" fmla="*/ 0 h 5199624"/>
              <a:gd name="connsiteX231" fmla="*/ 2694868 w 4542389"/>
              <a:gd name="connsiteY231" fmla="*/ 2019 h 5199624"/>
              <a:gd name="connsiteX232" fmla="*/ 2681074 w 4542389"/>
              <a:gd name="connsiteY232" fmla="*/ 7403 h 5199624"/>
              <a:gd name="connsiteX233" fmla="*/ 2667969 w 4542389"/>
              <a:gd name="connsiteY233" fmla="*/ 12788 h 5199624"/>
              <a:gd name="connsiteX234" fmla="*/ 2656244 w 4542389"/>
              <a:gd name="connsiteY234" fmla="*/ 18172 h 5199624"/>
              <a:gd name="connsiteX235" fmla="*/ 2645899 w 4542389"/>
              <a:gd name="connsiteY235" fmla="*/ 23557 h 5199624"/>
              <a:gd name="connsiteX236" fmla="*/ 2625897 w 4542389"/>
              <a:gd name="connsiteY236" fmla="*/ 22211 h 5199624"/>
              <a:gd name="connsiteX237" fmla="*/ 2636932 w 4542389"/>
              <a:gd name="connsiteY237" fmla="*/ 16153 h 5199624"/>
              <a:gd name="connsiteX238" fmla="*/ 2649347 w 4542389"/>
              <a:gd name="connsiteY238" fmla="*/ 10769 h 5199624"/>
              <a:gd name="connsiteX239" fmla="*/ 2662452 w 4542389"/>
              <a:gd name="connsiteY239" fmla="*/ 5384 h 5199624"/>
              <a:gd name="connsiteX240" fmla="*/ 2676246 w 4542389"/>
              <a:gd name="connsiteY240" fmla="*/ 0 h 51996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Lst>
            <a:rect l="l" t="t" r="r" b="b"/>
            <a:pathLst>
              <a:path w="4542389" h="5199624">
                <a:moveTo>
                  <a:pt x="634944" y="4900464"/>
                </a:moveTo>
                <a:lnTo>
                  <a:pt x="638372" y="5076400"/>
                </a:lnTo>
                <a:cubicBezTo>
                  <a:pt x="559518" y="5115421"/>
                  <a:pt x="479979" y="5155126"/>
                  <a:pt x="400440" y="5194147"/>
                </a:cubicBezTo>
                <a:cubicBezTo>
                  <a:pt x="395640" y="5196201"/>
                  <a:pt x="392211" y="5197570"/>
                  <a:pt x="388097" y="5199624"/>
                </a:cubicBezTo>
                <a:lnTo>
                  <a:pt x="0" y="5199624"/>
                </a:lnTo>
                <a:cubicBezTo>
                  <a:pt x="56226" y="5173610"/>
                  <a:pt x="112452" y="5147596"/>
                  <a:pt x="167992" y="5121582"/>
                </a:cubicBezTo>
                <a:cubicBezTo>
                  <a:pt x="247532" y="5084615"/>
                  <a:pt x="325700" y="5047648"/>
                  <a:pt x="404554" y="5010681"/>
                </a:cubicBezTo>
                <a:cubicBezTo>
                  <a:pt x="481350" y="4973714"/>
                  <a:pt x="558147" y="4937431"/>
                  <a:pt x="634944" y="4900464"/>
                </a:cubicBezTo>
                <a:close/>
                <a:moveTo>
                  <a:pt x="2163147" y="4112998"/>
                </a:moveTo>
                <a:lnTo>
                  <a:pt x="2213305" y="4240630"/>
                </a:lnTo>
                <a:cubicBezTo>
                  <a:pt x="2156963" y="4272881"/>
                  <a:pt x="2099934" y="4305133"/>
                  <a:pt x="2042218" y="4337384"/>
                </a:cubicBezTo>
                <a:cubicBezTo>
                  <a:pt x="1983128" y="4370321"/>
                  <a:pt x="1924038" y="4403258"/>
                  <a:pt x="1863573" y="4436196"/>
                </a:cubicBezTo>
                <a:cubicBezTo>
                  <a:pt x="1803109" y="4469819"/>
                  <a:pt x="1741270" y="4503443"/>
                  <a:pt x="1678745" y="4537066"/>
                </a:cubicBezTo>
                <a:cubicBezTo>
                  <a:pt x="1616219" y="4571376"/>
                  <a:pt x="1552319" y="4604999"/>
                  <a:pt x="1487732" y="4639309"/>
                </a:cubicBezTo>
                <a:lnTo>
                  <a:pt x="1456813" y="4489719"/>
                </a:lnTo>
                <a:cubicBezTo>
                  <a:pt x="1520026" y="4456781"/>
                  <a:pt x="1581864" y="4424530"/>
                  <a:pt x="1643016" y="4392965"/>
                </a:cubicBezTo>
                <a:cubicBezTo>
                  <a:pt x="1704167" y="4360714"/>
                  <a:pt x="1763945" y="4329836"/>
                  <a:pt x="1823035" y="4297584"/>
                </a:cubicBezTo>
                <a:cubicBezTo>
                  <a:pt x="1881438" y="4266706"/>
                  <a:pt x="1939154" y="4235827"/>
                  <a:pt x="1996183" y="4204262"/>
                </a:cubicBezTo>
                <a:cubicBezTo>
                  <a:pt x="2052525" y="4174070"/>
                  <a:pt x="2108179" y="4143191"/>
                  <a:pt x="2163147" y="4112998"/>
                </a:cubicBezTo>
                <a:close/>
                <a:moveTo>
                  <a:pt x="3268994" y="3440623"/>
                </a:moveTo>
                <a:lnTo>
                  <a:pt x="3343019" y="3532056"/>
                </a:lnTo>
                <a:cubicBezTo>
                  <a:pt x="3304636" y="3558868"/>
                  <a:pt x="3264882" y="3587054"/>
                  <a:pt x="3224443" y="3613866"/>
                </a:cubicBezTo>
                <a:cubicBezTo>
                  <a:pt x="3183318" y="3642739"/>
                  <a:pt x="3141508" y="3670238"/>
                  <a:pt x="3099013" y="3698425"/>
                </a:cubicBezTo>
                <a:cubicBezTo>
                  <a:pt x="3056517" y="3727298"/>
                  <a:pt x="3011966" y="3756172"/>
                  <a:pt x="2967414" y="3785046"/>
                </a:cubicBezTo>
                <a:cubicBezTo>
                  <a:pt x="2922177" y="3813920"/>
                  <a:pt x="2876254" y="3843481"/>
                  <a:pt x="2829647" y="3873042"/>
                </a:cubicBezTo>
                <a:lnTo>
                  <a:pt x="2765218" y="3765109"/>
                </a:lnTo>
                <a:cubicBezTo>
                  <a:pt x="2811140" y="3736923"/>
                  <a:pt x="2856378" y="3708737"/>
                  <a:pt x="2900929" y="3681238"/>
                </a:cubicBezTo>
                <a:cubicBezTo>
                  <a:pt x="2944110" y="3653739"/>
                  <a:pt x="2987291" y="3626240"/>
                  <a:pt x="3029101" y="3599429"/>
                </a:cubicBezTo>
                <a:cubicBezTo>
                  <a:pt x="3071596" y="3572617"/>
                  <a:pt x="3112721" y="3545806"/>
                  <a:pt x="3152475" y="3518994"/>
                </a:cubicBezTo>
                <a:cubicBezTo>
                  <a:pt x="3192228" y="3492871"/>
                  <a:pt x="3231297" y="3466747"/>
                  <a:pt x="3268994" y="3440623"/>
                </a:cubicBezTo>
                <a:close/>
                <a:moveTo>
                  <a:pt x="4015835" y="2850023"/>
                </a:moveTo>
                <a:lnTo>
                  <a:pt x="4100194" y="2911740"/>
                </a:lnTo>
                <a:cubicBezTo>
                  <a:pt x="4076876" y="2935741"/>
                  <a:pt x="4051499" y="2959742"/>
                  <a:pt x="4026123" y="2984429"/>
                </a:cubicBezTo>
                <a:cubicBezTo>
                  <a:pt x="4000061" y="3009116"/>
                  <a:pt x="3973999" y="3033803"/>
                  <a:pt x="3945879" y="3058490"/>
                </a:cubicBezTo>
                <a:cubicBezTo>
                  <a:pt x="3917760" y="3083177"/>
                  <a:pt x="3888955" y="3109235"/>
                  <a:pt x="3859463" y="3134608"/>
                </a:cubicBezTo>
                <a:cubicBezTo>
                  <a:pt x="3829286" y="3159980"/>
                  <a:pt x="3798423" y="3186039"/>
                  <a:pt x="3766189" y="3212783"/>
                </a:cubicBezTo>
                <a:lnTo>
                  <a:pt x="3685945" y="3136665"/>
                </a:lnTo>
                <a:cubicBezTo>
                  <a:pt x="3717494" y="3111978"/>
                  <a:pt x="3748357" y="3087291"/>
                  <a:pt x="3777848" y="3062604"/>
                </a:cubicBezTo>
                <a:cubicBezTo>
                  <a:pt x="3807339" y="3037917"/>
                  <a:pt x="3835459" y="3013916"/>
                  <a:pt x="3863578" y="2989915"/>
                </a:cubicBezTo>
                <a:cubicBezTo>
                  <a:pt x="3891012" y="2965914"/>
                  <a:pt x="3917074" y="2942599"/>
                  <a:pt x="3943136" y="2919283"/>
                </a:cubicBezTo>
                <a:cubicBezTo>
                  <a:pt x="3968512" y="2895282"/>
                  <a:pt x="3992517" y="2873338"/>
                  <a:pt x="4015835" y="2850023"/>
                </a:cubicBezTo>
                <a:close/>
                <a:moveTo>
                  <a:pt x="4415170" y="2310911"/>
                </a:moveTo>
                <a:lnTo>
                  <a:pt x="4499982" y="2345801"/>
                </a:lnTo>
                <a:cubicBezTo>
                  <a:pt x="4491018" y="2367692"/>
                  <a:pt x="4482055" y="2389584"/>
                  <a:pt x="4471711" y="2412160"/>
                </a:cubicBezTo>
                <a:cubicBezTo>
                  <a:pt x="4461368" y="2434736"/>
                  <a:pt x="4450336" y="2457312"/>
                  <a:pt x="4437235" y="2479887"/>
                </a:cubicBezTo>
                <a:cubicBezTo>
                  <a:pt x="4424134" y="2503147"/>
                  <a:pt x="4411032" y="2526407"/>
                  <a:pt x="4395863" y="2549667"/>
                </a:cubicBezTo>
                <a:cubicBezTo>
                  <a:pt x="4380003" y="2573611"/>
                  <a:pt x="4364144" y="2598240"/>
                  <a:pt x="4346905" y="2622184"/>
                </a:cubicBezTo>
                <a:lnTo>
                  <a:pt x="4261403" y="2573611"/>
                </a:lnTo>
                <a:cubicBezTo>
                  <a:pt x="4278641" y="2550351"/>
                  <a:pt x="4295190" y="2527776"/>
                  <a:pt x="4310360" y="2505200"/>
                </a:cubicBezTo>
                <a:cubicBezTo>
                  <a:pt x="4324840" y="2482624"/>
                  <a:pt x="4339321" y="2460732"/>
                  <a:pt x="4352422" y="2438156"/>
                </a:cubicBezTo>
                <a:cubicBezTo>
                  <a:pt x="4364833" y="2416265"/>
                  <a:pt x="4376556" y="2395057"/>
                  <a:pt x="4386899" y="2373165"/>
                </a:cubicBezTo>
                <a:cubicBezTo>
                  <a:pt x="4397931" y="2351958"/>
                  <a:pt x="4406895" y="2331434"/>
                  <a:pt x="4415170" y="2310911"/>
                </a:cubicBezTo>
                <a:close/>
                <a:moveTo>
                  <a:pt x="4394665" y="1814202"/>
                </a:moveTo>
                <a:lnTo>
                  <a:pt x="4462372" y="1819720"/>
                </a:lnTo>
                <a:cubicBezTo>
                  <a:pt x="4473998" y="1839724"/>
                  <a:pt x="4484941" y="1860417"/>
                  <a:pt x="4493832" y="1881111"/>
                </a:cubicBezTo>
                <a:cubicBezTo>
                  <a:pt x="4503406" y="1901804"/>
                  <a:pt x="4511613" y="1922498"/>
                  <a:pt x="4517768" y="1943881"/>
                </a:cubicBezTo>
                <a:cubicBezTo>
                  <a:pt x="4524607" y="1965954"/>
                  <a:pt x="4530079" y="1987337"/>
                  <a:pt x="4534182" y="2009410"/>
                </a:cubicBezTo>
                <a:cubicBezTo>
                  <a:pt x="4538286" y="2032173"/>
                  <a:pt x="4541021" y="2054246"/>
                  <a:pt x="4542389" y="2077009"/>
                </a:cubicBezTo>
                <a:lnTo>
                  <a:pt x="4463740" y="2056315"/>
                </a:lnTo>
                <a:cubicBezTo>
                  <a:pt x="4463056" y="2034242"/>
                  <a:pt x="4461004" y="2013549"/>
                  <a:pt x="4457585" y="1992166"/>
                </a:cubicBezTo>
                <a:cubicBezTo>
                  <a:pt x="4454849" y="1971472"/>
                  <a:pt x="4450062" y="1950779"/>
                  <a:pt x="4443906" y="1930775"/>
                </a:cubicBezTo>
                <a:cubicBezTo>
                  <a:pt x="4438435" y="1910771"/>
                  <a:pt x="4430912" y="1890768"/>
                  <a:pt x="4423389" y="1871454"/>
                </a:cubicBezTo>
                <a:cubicBezTo>
                  <a:pt x="4414498" y="1852140"/>
                  <a:pt x="4405608" y="1833516"/>
                  <a:pt x="4394665" y="1814202"/>
                </a:cubicBezTo>
                <a:close/>
                <a:moveTo>
                  <a:pt x="3991362" y="1420471"/>
                </a:moveTo>
                <a:cubicBezTo>
                  <a:pt x="4017566" y="1434258"/>
                  <a:pt x="4043080" y="1448046"/>
                  <a:pt x="4067215" y="1461833"/>
                </a:cubicBezTo>
                <a:cubicBezTo>
                  <a:pt x="4091350" y="1476310"/>
                  <a:pt x="4114796" y="1490787"/>
                  <a:pt x="4137551" y="1505953"/>
                </a:cubicBezTo>
                <a:cubicBezTo>
                  <a:pt x="4160307" y="1520429"/>
                  <a:pt x="4182374" y="1534906"/>
                  <a:pt x="4203061" y="1550072"/>
                </a:cubicBezTo>
                <a:cubicBezTo>
                  <a:pt x="4224438" y="1565928"/>
                  <a:pt x="4245125" y="1581094"/>
                  <a:pt x="4263743" y="1596949"/>
                </a:cubicBezTo>
                <a:lnTo>
                  <a:pt x="4212715" y="1604532"/>
                </a:lnTo>
                <a:cubicBezTo>
                  <a:pt x="4194786" y="1590056"/>
                  <a:pt x="4176168" y="1574890"/>
                  <a:pt x="4156170" y="1560413"/>
                </a:cubicBezTo>
                <a:cubicBezTo>
                  <a:pt x="4136862" y="1545936"/>
                  <a:pt x="4116175" y="1532149"/>
                  <a:pt x="4094798" y="1517672"/>
                </a:cubicBezTo>
                <a:cubicBezTo>
                  <a:pt x="4073421" y="1503195"/>
                  <a:pt x="4050665" y="1489408"/>
                  <a:pt x="4027909" y="1475620"/>
                </a:cubicBezTo>
                <a:cubicBezTo>
                  <a:pt x="4004464" y="1462522"/>
                  <a:pt x="3980329" y="1448046"/>
                  <a:pt x="3955504" y="1434948"/>
                </a:cubicBezTo>
                <a:close/>
                <a:moveTo>
                  <a:pt x="3420217" y="1187259"/>
                </a:moveTo>
                <a:cubicBezTo>
                  <a:pt x="3422967" y="1188617"/>
                  <a:pt x="3425717" y="1189295"/>
                  <a:pt x="3429154" y="1189974"/>
                </a:cubicBezTo>
                <a:cubicBezTo>
                  <a:pt x="3431903" y="1191332"/>
                  <a:pt x="3434653" y="1192011"/>
                  <a:pt x="3437403" y="1192690"/>
                </a:cubicBezTo>
                <a:cubicBezTo>
                  <a:pt x="3440152" y="1194047"/>
                  <a:pt x="3442902" y="1194726"/>
                  <a:pt x="3446339" y="1195405"/>
                </a:cubicBezTo>
                <a:cubicBezTo>
                  <a:pt x="3449089" y="1196763"/>
                  <a:pt x="3451838" y="1197442"/>
                  <a:pt x="3454588" y="1198799"/>
                </a:cubicBezTo>
                <a:cubicBezTo>
                  <a:pt x="3476585" y="1205588"/>
                  <a:pt x="3497895" y="1213055"/>
                  <a:pt x="3519205" y="1220523"/>
                </a:cubicBezTo>
                <a:cubicBezTo>
                  <a:pt x="3540515" y="1227311"/>
                  <a:pt x="3561824" y="1234779"/>
                  <a:pt x="3582447" y="1242246"/>
                </a:cubicBezTo>
                <a:cubicBezTo>
                  <a:pt x="3603069" y="1249714"/>
                  <a:pt x="3623692" y="1257181"/>
                  <a:pt x="3643627" y="1264648"/>
                </a:cubicBezTo>
                <a:cubicBezTo>
                  <a:pt x="3663562" y="1272116"/>
                  <a:pt x="3684184" y="1280262"/>
                  <a:pt x="3703432" y="1287730"/>
                </a:cubicBezTo>
                <a:lnTo>
                  <a:pt x="3676622" y="1304701"/>
                </a:lnTo>
                <a:cubicBezTo>
                  <a:pt x="3658062" y="1297234"/>
                  <a:pt x="3638815" y="1289766"/>
                  <a:pt x="3618880" y="1282299"/>
                </a:cubicBezTo>
                <a:cubicBezTo>
                  <a:pt x="3598945" y="1274831"/>
                  <a:pt x="3579010" y="1267364"/>
                  <a:pt x="3559075" y="1260575"/>
                </a:cubicBezTo>
                <a:cubicBezTo>
                  <a:pt x="3537765" y="1252429"/>
                  <a:pt x="3517143" y="1244962"/>
                  <a:pt x="3496520" y="1238173"/>
                </a:cubicBezTo>
                <a:cubicBezTo>
                  <a:pt x="3475898" y="1230706"/>
                  <a:pt x="3454588" y="1223917"/>
                  <a:pt x="3433278" y="1216450"/>
                </a:cubicBezTo>
                <a:cubicBezTo>
                  <a:pt x="3429841" y="1215092"/>
                  <a:pt x="3427091" y="1214413"/>
                  <a:pt x="3424342" y="1213734"/>
                </a:cubicBezTo>
                <a:cubicBezTo>
                  <a:pt x="3421592" y="1213055"/>
                  <a:pt x="3418155" y="1211698"/>
                  <a:pt x="3415405" y="1211019"/>
                </a:cubicBezTo>
                <a:cubicBezTo>
                  <a:pt x="3412656" y="1209661"/>
                  <a:pt x="3409906" y="1208982"/>
                  <a:pt x="3407156" y="1207625"/>
                </a:cubicBezTo>
                <a:cubicBezTo>
                  <a:pt x="3403719" y="1206946"/>
                  <a:pt x="3400970" y="1205588"/>
                  <a:pt x="3398220" y="1204909"/>
                </a:cubicBezTo>
                <a:close/>
                <a:moveTo>
                  <a:pt x="2931924" y="1011593"/>
                </a:moveTo>
                <a:cubicBezTo>
                  <a:pt x="2949042" y="1018551"/>
                  <a:pt x="2966843" y="1024813"/>
                  <a:pt x="2984645" y="1031771"/>
                </a:cubicBezTo>
                <a:cubicBezTo>
                  <a:pt x="3003132" y="1039424"/>
                  <a:pt x="3021618" y="1045686"/>
                  <a:pt x="3040790" y="1053340"/>
                </a:cubicBezTo>
                <a:cubicBezTo>
                  <a:pt x="3059961" y="1060298"/>
                  <a:pt x="3079132" y="1067256"/>
                  <a:pt x="3099673" y="1074909"/>
                </a:cubicBezTo>
                <a:cubicBezTo>
                  <a:pt x="3119528" y="1081867"/>
                  <a:pt x="3140754" y="1089521"/>
                  <a:pt x="3161294" y="1097174"/>
                </a:cubicBezTo>
                <a:lnTo>
                  <a:pt x="3136646" y="1113873"/>
                </a:lnTo>
                <a:cubicBezTo>
                  <a:pt x="3115420" y="1105524"/>
                  <a:pt x="3094195" y="1097870"/>
                  <a:pt x="3074339" y="1090912"/>
                </a:cubicBezTo>
                <a:cubicBezTo>
                  <a:pt x="3053799" y="1083259"/>
                  <a:pt x="3033943" y="1074909"/>
                  <a:pt x="3014771" y="1067951"/>
                </a:cubicBezTo>
                <a:cubicBezTo>
                  <a:pt x="2995600" y="1060994"/>
                  <a:pt x="2976429" y="1054036"/>
                  <a:pt x="2957943" y="1047078"/>
                </a:cubicBezTo>
                <a:cubicBezTo>
                  <a:pt x="2940141" y="1039424"/>
                  <a:pt x="2922339" y="1032466"/>
                  <a:pt x="2904537" y="1026204"/>
                </a:cubicBezTo>
                <a:close/>
                <a:moveTo>
                  <a:pt x="2553709" y="854100"/>
                </a:moveTo>
                <a:cubicBezTo>
                  <a:pt x="2566710" y="860295"/>
                  <a:pt x="2579026" y="866490"/>
                  <a:pt x="2592710" y="871997"/>
                </a:cubicBezTo>
                <a:cubicBezTo>
                  <a:pt x="2606395" y="878880"/>
                  <a:pt x="2620764" y="885075"/>
                  <a:pt x="2635133" y="891270"/>
                </a:cubicBezTo>
                <a:cubicBezTo>
                  <a:pt x="2649501" y="898154"/>
                  <a:pt x="2664554" y="905037"/>
                  <a:pt x="2679608" y="911921"/>
                </a:cubicBezTo>
                <a:cubicBezTo>
                  <a:pt x="2695345" y="918804"/>
                  <a:pt x="2711082" y="924999"/>
                  <a:pt x="2728188" y="932571"/>
                </a:cubicBezTo>
                <a:lnTo>
                  <a:pt x="2698766" y="944273"/>
                </a:lnTo>
                <a:cubicBezTo>
                  <a:pt x="2681660" y="937389"/>
                  <a:pt x="2665923" y="930506"/>
                  <a:pt x="2650186" y="922934"/>
                </a:cubicBezTo>
                <a:cubicBezTo>
                  <a:pt x="2634448" y="916739"/>
                  <a:pt x="2619395" y="909167"/>
                  <a:pt x="2605027" y="902284"/>
                </a:cubicBezTo>
                <a:cubicBezTo>
                  <a:pt x="2589973" y="896089"/>
                  <a:pt x="2576289" y="889894"/>
                  <a:pt x="2561920" y="883010"/>
                </a:cubicBezTo>
                <a:cubicBezTo>
                  <a:pt x="2548920" y="876127"/>
                  <a:pt x="2535235" y="869932"/>
                  <a:pt x="2522919" y="863737"/>
                </a:cubicBezTo>
                <a:close/>
                <a:moveTo>
                  <a:pt x="2296051" y="702664"/>
                </a:moveTo>
                <a:cubicBezTo>
                  <a:pt x="2303594" y="708116"/>
                  <a:pt x="2311137" y="714249"/>
                  <a:pt x="2319366" y="719701"/>
                </a:cubicBezTo>
                <a:cubicBezTo>
                  <a:pt x="2327595" y="725834"/>
                  <a:pt x="2335824" y="731285"/>
                  <a:pt x="2345424" y="738100"/>
                </a:cubicBezTo>
                <a:cubicBezTo>
                  <a:pt x="2354339" y="744233"/>
                  <a:pt x="2363939" y="750367"/>
                  <a:pt x="2374225" y="756500"/>
                </a:cubicBezTo>
                <a:cubicBezTo>
                  <a:pt x="2385197" y="762633"/>
                  <a:pt x="2395484" y="769448"/>
                  <a:pt x="2407141" y="776262"/>
                </a:cubicBezTo>
                <a:lnTo>
                  <a:pt x="2374225" y="783758"/>
                </a:lnTo>
                <a:cubicBezTo>
                  <a:pt x="2363254" y="776944"/>
                  <a:pt x="2352282" y="770129"/>
                  <a:pt x="2341995" y="763314"/>
                </a:cubicBezTo>
                <a:cubicBezTo>
                  <a:pt x="2331024" y="757181"/>
                  <a:pt x="2320737" y="750367"/>
                  <a:pt x="2311823" y="744233"/>
                </a:cubicBezTo>
                <a:cubicBezTo>
                  <a:pt x="2302908" y="738100"/>
                  <a:pt x="2293993" y="731967"/>
                  <a:pt x="2285764" y="725834"/>
                </a:cubicBezTo>
                <a:cubicBezTo>
                  <a:pt x="2277535" y="719701"/>
                  <a:pt x="2269992" y="714249"/>
                  <a:pt x="2262449" y="708116"/>
                </a:cubicBezTo>
                <a:close/>
                <a:moveTo>
                  <a:pt x="2203777" y="563342"/>
                </a:moveTo>
                <a:cubicBezTo>
                  <a:pt x="2203777" y="568880"/>
                  <a:pt x="2204482" y="574418"/>
                  <a:pt x="2205186" y="579264"/>
                </a:cubicBezTo>
                <a:cubicBezTo>
                  <a:pt x="2205890" y="584802"/>
                  <a:pt x="2208004" y="590341"/>
                  <a:pt x="2209412" y="596571"/>
                </a:cubicBezTo>
                <a:cubicBezTo>
                  <a:pt x="2211525" y="602109"/>
                  <a:pt x="2214343" y="607648"/>
                  <a:pt x="2217160" y="613878"/>
                </a:cubicBezTo>
                <a:cubicBezTo>
                  <a:pt x="2220682" y="620109"/>
                  <a:pt x="2224204" y="626339"/>
                  <a:pt x="2228430" y="632569"/>
                </a:cubicBezTo>
                <a:lnTo>
                  <a:pt x="2193212" y="635339"/>
                </a:lnTo>
                <a:cubicBezTo>
                  <a:pt x="2188986" y="629108"/>
                  <a:pt x="2185464" y="622878"/>
                  <a:pt x="2181943" y="616647"/>
                </a:cubicBezTo>
                <a:cubicBezTo>
                  <a:pt x="2179125" y="610417"/>
                  <a:pt x="2176308" y="604186"/>
                  <a:pt x="2174195" y="597956"/>
                </a:cubicBezTo>
                <a:cubicBezTo>
                  <a:pt x="2172082" y="591725"/>
                  <a:pt x="2170673" y="586187"/>
                  <a:pt x="2169969" y="580649"/>
                </a:cubicBezTo>
                <a:cubicBezTo>
                  <a:pt x="2168560" y="575111"/>
                  <a:pt x="2168560" y="569572"/>
                  <a:pt x="2168560" y="564034"/>
                </a:cubicBezTo>
                <a:close/>
                <a:moveTo>
                  <a:pt x="2270964" y="442193"/>
                </a:moveTo>
                <a:lnTo>
                  <a:pt x="2298099" y="447123"/>
                </a:lnTo>
                <a:cubicBezTo>
                  <a:pt x="2291141" y="451349"/>
                  <a:pt x="2284184" y="455576"/>
                  <a:pt x="2277226" y="459802"/>
                </a:cubicBezTo>
                <a:cubicBezTo>
                  <a:pt x="2270964" y="464028"/>
                  <a:pt x="2264702" y="468254"/>
                  <a:pt x="2258440" y="473184"/>
                </a:cubicBezTo>
                <a:cubicBezTo>
                  <a:pt x="2252177" y="477410"/>
                  <a:pt x="2246611" y="482341"/>
                  <a:pt x="2241741" y="486567"/>
                </a:cubicBezTo>
                <a:cubicBezTo>
                  <a:pt x="2236174" y="492202"/>
                  <a:pt x="2231304" y="496428"/>
                  <a:pt x="2227129" y="502063"/>
                </a:cubicBezTo>
                <a:lnTo>
                  <a:pt x="2195819" y="499245"/>
                </a:lnTo>
                <a:cubicBezTo>
                  <a:pt x="2199994" y="494315"/>
                  <a:pt x="2205560" y="488680"/>
                  <a:pt x="2210430" y="483749"/>
                </a:cubicBezTo>
                <a:cubicBezTo>
                  <a:pt x="2215997" y="478819"/>
                  <a:pt x="2222259" y="473889"/>
                  <a:pt x="2228521" y="468958"/>
                </a:cubicBezTo>
                <a:cubicBezTo>
                  <a:pt x="2234783" y="464028"/>
                  <a:pt x="2241741" y="459802"/>
                  <a:pt x="2248699" y="455576"/>
                </a:cubicBezTo>
                <a:cubicBezTo>
                  <a:pt x="2255656" y="450645"/>
                  <a:pt x="2263310" y="446419"/>
                  <a:pt x="2270964" y="442193"/>
                </a:cubicBezTo>
                <a:close/>
                <a:moveTo>
                  <a:pt x="2495440" y="360421"/>
                </a:moveTo>
                <a:lnTo>
                  <a:pt x="2516170" y="366478"/>
                </a:lnTo>
                <a:cubicBezTo>
                  <a:pt x="2506496" y="369170"/>
                  <a:pt x="2496131" y="371863"/>
                  <a:pt x="2485765" y="374555"/>
                </a:cubicBezTo>
                <a:cubicBezTo>
                  <a:pt x="2475400" y="377247"/>
                  <a:pt x="2466417" y="380612"/>
                  <a:pt x="2456052" y="383304"/>
                </a:cubicBezTo>
                <a:cubicBezTo>
                  <a:pt x="2446378" y="386670"/>
                  <a:pt x="2436703" y="389362"/>
                  <a:pt x="2427029" y="392727"/>
                </a:cubicBezTo>
                <a:cubicBezTo>
                  <a:pt x="2416664" y="396092"/>
                  <a:pt x="2407681" y="398785"/>
                  <a:pt x="2398698" y="402150"/>
                </a:cubicBezTo>
                <a:lnTo>
                  <a:pt x="2374512" y="396765"/>
                </a:lnTo>
                <a:cubicBezTo>
                  <a:pt x="2384186" y="393400"/>
                  <a:pt x="2393860" y="390035"/>
                  <a:pt x="2404226" y="387343"/>
                </a:cubicBezTo>
                <a:cubicBezTo>
                  <a:pt x="2413900" y="383978"/>
                  <a:pt x="2423574" y="380612"/>
                  <a:pt x="2433939" y="377247"/>
                </a:cubicBezTo>
                <a:cubicBezTo>
                  <a:pt x="2444304" y="374555"/>
                  <a:pt x="2453979" y="371863"/>
                  <a:pt x="2464344" y="369170"/>
                </a:cubicBezTo>
                <a:cubicBezTo>
                  <a:pt x="2474709" y="365805"/>
                  <a:pt x="2485074" y="363113"/>
                  <a:pt x="2495440" y="360421"/>
                </a:cubicBezTo>
                <a:close/>
                <a:moveTo>
                  <a:pt x="2748358" y="302874"/>
                </a:moveTo>
                <a:lnTo>
                  <a:pt x="2767559" y="308871"/>
                </a:lnTo>
                <a:cubicBezTo>
                  <a:pt x="2764816" y="309537"/>
                  <a:pt x="2760702" y="310870"/>
                  <a:pt x="2757273" y="311536"/>
                </a:cubicBezTo>
                <a:cubicBezTo>
                  <a:pt x="2753844" y="312203"/>
                  <a:pt x="2749730" y="312869"/>
                  <a:pt x="2746301" y="313535"/>
                </a:cubicBezTo>
                <a:cubicBezTo>
                  <a:pt x="2742187" y="314868"/>
                  <a:pt x="2738072" y="315534"/>
                  <a:pt x="2733958" y="316867"/>
                </a:cubicBezTo>
                <a:cubicBezTo>
                  <a:pt x="2730529" y="317533"/>
                  <a:pt x="2725729" y="318200"/>
                  <a:pt x="2721614" y="318866"/>
                </a:cubicBezTo>
                <a:cubicBezTo>
                  <a:pt x="2715443" y="320199"/>
                  <a:pt x="2708585" y="321531"/>
                  <a:pt x="2701728" y="322864"/>
                </a:cubicBezTo>
                <a:cubicBezTo>
                  <a:pt x="2695556" y="324197"/>
                  <a:pt x="2688699" y="325529"/>
                  <a:pt x="2682527" y="326862"/>
                </a:cubicBezTo>
                <a:cubicBezTo>
                  <a:pt x="2675669" y="328195"/>
                  <a:pt x="2668812" y="329527"/>
                  <a:pt x="2661954" y="331526"/>
                </a:cubicBezTo>
                <a:cubicBezTo>
                  <a:pt x="2655783" y="332859"/>
                  <a:pt x="2648925" y="334192"/>
                  <a:pt x="2641382" y="335525"/>
                </a:cubicBezTo>
                <a:lnTo>
                  <a:pt x="2622867" y="329527"/>
                </a:lnTo>
                <a:cubicBezTo>
                  <a:pt x="2629724" y="328195"/>
                  <a:pt x="2636582" y="326862"/>
                  <a:pt x="2643439" y="325529"/>
                </a:cubicBezTo>
                <a:cubicBezTo>
                  <a:pt x="2650297" y="323530"/>
                  <a:pt x="2657154" y="322198"/>
                  <a:pt x="2663326" y="320865"/>
                </a:cubicBezTo>
                <a:cubicBezTo>
                  <a:pt x="2670183" y="319532"/>
                  <a:pt x="2677041" y="318200"/>
                  <a:pt x="2683898" y="316867"/>
                </a:cubicBezTo>
                <a:cubicBezTo>
                  <a:pt x="2690070" y="315534"/>
                  <a:pt x="2696927" y="314202"/>
                  <a:pt x="2703785" y="312869"/>
                </a:cubicBezTo>
                <a:cubicBezTo>
                  <a:pt x="2707899" y="312203"/>
                  <a:pt x="2712014" y="311536"/>
                  <a:pt x="2715443" y="310870"/>
                </a:cubicBezTo>
                <a:cubicBezTo>
                  <a:pt x="2719557" y="309537"/>
                  <a:pt x="2722986" y="308871"/>
                  <a:pt x="2727100" y="308205"/>
                </a:cubicBezTo>
                <a:cubicBezTo>
                  <a:pt x="2730529" y="307538"/>
                  <a:pt x="2733958" y="306206"/>
                  <a:pt x="2737386" y="305539"/>
                </a:cubicBezTo>
                <a:cubicBezTo>
                  <a:pt x="2740815" y="304873"/>
                  <a:pt x="2744930" y="304207"/>
                  <a:pt x="2748358" y="302874"/>
                </a:cubicBezTo>
                <a:close/>
                <a:moveTo>
                  <a:pt x="2887318" y="236240"/>
                </a:moveTo>
                <a:lnTo>
                  <a:pt x="2912932" y="237575"/>
                </a:lnTo>
                <a:cubicBezTo>
                  <a:pt x="2911547" y="240911"/>
                  <a:pt x="2909470" y="243581"/>
                  <a:pt x="2906701" y="246918"/>
                </a:cubicBezTo>
                <a:cubicBezTo>
                  <a:pt x="2904624" y="249587"/>
                  <a:pt x="2901163" y="252924"/>
                  <a:pt x="2897009" y="256261"/>
                </a:cubicBezTo>
                <a:cubicBezTo>
                  <a:pt x="2893548" y="258930"/>
                  <a:pt x="2888702" y="262267"/>
                  <a:pt x="2883856" y="265604"/>
                </a:cubicBezTo>
                <a:cubicBezTo>
                  <a:pt x="2878318" y="268940"/>
                  <a:pt x="2872087" y="271610"/>
                  <a:pt x="2865165" y="274947"/>
                </a:cubicBezTo>
                <a:lnTo>
                  <a:pt x="2840935" y="270942"/>
                </a:lnTo>
                <a:cubicBezTo>
                  <a:pt x="2847858" y="268273"/>
                  <a:pt x="2852704" y="265604"/>
                  <a:pt x="2858242" y="262267"/>
                </a:cubicBezTo>
                <a:cubicBezTo>
                  <a:pt x="2863088" y="258930"/>
                  <a:pt x="2867241" y="256261"/>
                  <a:pt x="2871395" y="253591"/>
                </a:cubicBezTo>
                <a:cubicBezTo>
                  <a:pt x="2874857" y="250922"/>
                  <a:pt x="2878318" y="247585"/>
                  <a:pt x="2880395" y="244248"/>
                </a:cubicBezTo>
                <a:cubicBezTo>
                  <a:pt x="2883164" y="241579"/>
                  <a:pt x="2885241" y="238909"/>
                  <a:pt x="2887318" y="236240"/>
                </a:cubicBezTo>
                <a:close/>
                <a:moveTo>
                  <a:pt x="2864054" y="160523"/>
                </a:moveTo>
                <a:cubicBezTo>
                  <a:pt x="2868134" y="163827"/>
                  <a:pt x="2872893" y="166470"/>
                  <a:pt x="2876973" y="169114"/>
                </a:cubicBezTo>
                <a:cubicBezTo>
                  <a:pt x="2881052" y="172418"/>
                  <a:pt x="2885132" y="175061"/>
                  <a:pt x="2888531" y="177704"/>
                </a:cubicBezTo>
                <a:cubicBezTo>
                  <a:pt x="2892611" y="181008"/>
                  <a:pt x="2896010" y="183652"/>
                  <a:pt x="2898730" y="186956"/>
                </a:cubicBezTo>
                <a:cubicBezTo>
                  <a:pt x="2901450" y="189599"/>
                  <a:pt x="2904849" y="192903"/>
                  <a:pt x="2906889" y="195546"/>
                </a:cubicBezTo>
                <a:lnTo>
                  <a:pt x="2881732" y="196207"/>
                </a:lnTo>
                <a:cubicBezTo>
                  <a:pt x="2880372" y="193564"/>
                  <a:pt x="2877653" y="190260"/>
                  <a:pt x="2874253" y="186956"/>
                </a:cubicBezTo>
                <a:cubicBezTo>
                  <a:pt x="2871533" y="184312"/>
                  <a:pt x="2868134" y="181669"/>
                  <a:pt x="2865414" y="179026"/>
                </a:cubicBezTo>
                <a:cubicBezTo>
                  <a:pt x="2862014" y="176383"/>
                  <a:pt x="2857935" y="173739"/>
                  <a:pt x="2853855" y="170435"/>
                </a:cubicBezTo>
                <a:cubicBezTo>
                  <a:pt x="2849776" y="167792"/>
                  <a:pt x="2845696" y="165149"/>
                  <a:pt x="2840937" y="162505"/>
                </a:cubicBezTo>
                <a:close/>
                <a:moveTo>
                  <a:pt x="2726659" y="99951"/>
                </a:moveTo>
                <a:cubicBezTo>
                  <a:pt x="2732761" y="102585"/>
                  <a:pt x="2738864" y="104560"/>
                  <a:pt x="2744967" y="106535"/>
                </a:cubicBezTo>
                <a:cubicBezTo>
                  <a:pt x="2750391" y="108510"/>
                  <a:pt x="2757172" y="111144"/>
                  <a:pt x="2762596" y="113119"/>
                </a:cubicBezTo>
                <a:cubicBezTo>
                  <a:pt x="2768699" y="115753"/>
                  <a:pt x="2774802" y="118386"/>
                  <a:pt x="2780904" y="120362"/>
                </a:cubicBezTo>
                <a:cubicBezTo>
                  <a:pt x="2786329" y="122995"/>
                  <a:pt x="2792431" y="125629"/>
                  <a:pt x="2797856" y="127604"/>
                </a:cubicBezTo>
                <a:lnTo>
                  <a:pt x="2777514" y="129579"/>
                </a:lnTo>
                <a:cubicBezTo>
                  <a:pt x="2772089" y="126946"/>
                  <a:pt x="2765987" y="124971"/>
                  <a:pt x="2760562" y="122337"/>
                </a:cubicBezTo>
                <a:cubicBezTo>
                  <a:pt x="2754460" y="119703"/>
                  <a:pt x="2749035" y="117728"/>
                  <a:pt x="2742932" y="115753"/>
                </a:cubicBezTo>
                <a:cubicBezTo>
                  <a:pt x="2736830" y="113119"/>
                  <a:pt x="2731405" y="111144"/>
                  <a:pt x="2725303" y="108510"/>
                </a:cubicBezTo>
                <a:cubicBezTo>
                  <a:pt x="2719200" y="106535"/>
                  <a:pt x="2713776" y="104560"/>
                  <a:pt x="2707673" y="102585"/>
                </a:cubicBezTo>
                <a:close/>
                <a:moveTo>
                  <a:pt x="2598639" y="48462"/>
                </a:moveTo>
                <a:lnTo>
                  <a:pt x="2620446" y="48462"/>
                </a:lnTo>
                <a:cubicBezTo>
                  <a:pt x="2620446" y="49183"/>
                  <a:pt x="2620446" y="49183"/>
                  <a:pt x="2620446" y="49904"/>
                </a:cubicBezTo>
                <a:cubicBezTo>
                  <a:pt x="2620446" y="50625"/>
                  <a:pt x="2620446" y="51346"/>
                  <a:pt x="2620446" y="51346"/>
                </a:cubicBezTo>
                <a:cubicBezTo>
                  <a:pt x="2620446" y="52067"/>
                  <a:pt x="2620446" y="52789"/>
                  <a:pt x="2620446" y="52789"/>
                </a:cubicBezTo>
                <a:cubicBezTo>
                  <a:pt x="2620446" y="53510"/>
                  <a:pt x="2620446" y="53510"/>
                  <a:pt x="2620446" y="54952"/>
                </a:cubicBezTo>
                <a:cubicBezTo>
                  <a:pt x="2621127" y="56394"/>
                  <a:pt x="2622490" y="57836"/>
                  <a:pt x="2623853" y="59279"/>
                </a:cubicBezTo>
                <a:cubicBezTo>
                  <a:pt x="2625216" y="61442"/>
                  <a:pt x="2627260" y="62884"/>
                  <a:pt x="2629305" y="64326"/>
                </a:cubicBezTo>
                <a:cubicBezTo>
                  <a:pt x="2631349" y="66490"/>
                  <a:pt x="2634757" y="67932"/>
                  <a:pt x="2637482" y="69374"/>
                </a:cubicBezTo>
                <a:cubicBezTo>
                  <a:pt x="2640890" y="70817"/>
                  <a:pt x="2644297" y="72259"/>
                  <a:pt x="2648386" y="74422"/>
                </a:cubicBezTo>
                <a:cubicBezTo>
                  <a:pt x="2648386" y="74422"/>
                  <a:pt x="2649067" y="74422"/>
                  <a:pt x="2649749" y="74422"/>
                </a:cubicBezTo>
                <a:cubicBezTo>
                  <a:pt x="2649749" y="74422"/>
                  <a:pt x="2649749" y="74422"/>
                  <a:pt x="2650430" y="75143"/>
                </a:cubicBezTo>
                <a:cubicBezTo>
                  <a:pt x="2650430" y="75143"/>
                  <a:pt x="2651112" y="75143"/>
                  <a:pt x="2651793" y="75143"/>
                </a:cubicBezTo>
                <a:lnTo>
                  <a:pt x="2652475" y="75143"/>
                </a:lnTo>
                <a:lnTo>
                  <a:pt x="2634075" y="78028"/>
                </a:lnTo>
                <a:lnTo>
                  <a:pt x="2632712" y="78028"/>
                </a:lnTo>
                <a:lnTo>
                  <a:pt x="2632031" y="77307"/>
                </a:lnTo>
                <a:cubicBezTo>
                  <a:pt x="2631349" y="77307"/>
                  <a:pt x="2631349" y="76586"/>
                  <a:pt x="2630668" y="76586"/>
                </a:cubicBezTo>
                <a:cubicBezTo>
                  <a:pt x="2629986" y="76586"/>
                  <a:pt x="2629986" y="76586"/>
                  <a:pt x="2629986" y="76586"/>
                </a:cubicBezTo>
                <a:cubicBezTo>
                  <a:pt x="2625216" y="74422"/>
                  <a:pt x="2621127" y="72980"/>
                  <a:pt x="2617038" y="70817"/>
                </a:cubicBezTo>
                <a:cubicBezTo>
                  <a:pt x="2614313" y="69374"/>
                  <a:pt x="2610905" y="67211"/>
                  <a:pt x="2608861" y="65769"/>
                </a:cubicBezTo>
                <a:cubicBezTo>
                  <a:pt x="2606135" y="63605"/>
                  <a:pt x="2604091" y="62163"/>
                  <a:pt x="2602046" y="60000"/>
                </a:cubicBezTo>
                <a:cubicBezTo>
                  <a:pt x="2601365" y="58558"/>
                  <a:pt x="2600002" y="56394"/>
                  <a:pt x="2599320" y="54952"/>
                </a:cubicBezTo>
                <a:cubicBezTo>
                  <a:pt x="2599320" y="53510"/>
                  <a:pt x="2599320" y="53510"/>
                  <a:pt x="2599320" y="52789"/>
                </a:cubicBezTo>
                <a:cubicBezTo>
                  <a:pt x="2598639" y="52789"/>
                  <a:pt x="2598639" y="52067"/>
                  <a:pt x="2598639" y="51346"/>
                </a:cubicBezTo>
                <a:cubicBezTo>
                  <a:pt x="2598639" y="50625"/>
                  <a:pt x="2598639" y="49904"/>
                  <a:pt x="2598639" y="49904"/>
                </a:cubicBezTo>
                <a:cubicBezTo>
                  <a:pt x="2598639" y="49183"/>
                  <a:pt x="2598639" y="48462"/>
                  <a:pt x="2598639" y="48462"/>
                </a:cubicBezTo>
                <a:close/>
                <a:moveTo>
                  <a:pt x="2676246" y="0"/>
                </a:moveTo>
                <a:lnTo>
                  <a:pt x="2694868" y="2019"/>
                </a:lnTo>
                <a:cubicBezTo>
                  <a:pt x="2690040" y="4038"/>
                  <a:pt x="2685212" y="6057"/>
                  <a:pt x="2681074" y="7403"/>
                </a:cubicBezTo>
                <a:cubicBezTo>
                  <a:pt x="2676246" y="9423"/>
                  <a:pt x="2672108" y="10769"/>
                  <a:pt x="2667969" y="12788"/>
                </a:cubicBezTo>
                <a:cubicBezTo>
                  <a:pt x="2663831" y="14134"/>
                  <a:pt x="2660383" y="16826"/>
                  <a:pt x="2656244" y="18172"/>
                </a:cubicBezTo>
                <a:cubicBezTo>
                  <a:pt x="2652796" y="19518"/>
                  <a:pt x="2649347" y="22211"/>
                  <a:pt x="2645899" y="23557"/>
                </a:cubicBezTo>
                <a:lnTo>
                  <a:pt x="2625897" y="22211"/>
                </a:lnTo>
                <a:cubicBezTo>
                  <a:pt x="2629346" y="19518"/>
                  <a:pt x="2632794" y="18172"/>
                  <a:pt x="2636932" y="16153"/>
                </a:cubicBezTo>
                <a:cubicBezTo>
                  <a:pt x="2640381" y="14134"/>
                  <a:pt x="2644519" y="12788"/>
                  <a:pt x="2649347" y="10769"/>
                </a:cubicBezTo>
                <a:cubicBezTo>
                  <a:pt x="2653486" y="9423"/>
                  <a:pt x="2657624" y="6730"/>
                  <a:pt x="2662452" y="5384"/>
                </a:cubicBezTo>
                <a:cubicBezTo>
                  <a:pt x="2666590" y="4038"/>
                  <a:pt x="2671418" y="2019"/>
                  <a:pt x="2676246" y="0"/>
                </a:cubicBezTo>
                <a:close/>
              </a:path>
            </a:pathLst>
          </a:custGeom>
          <a:solidFill>
            <a:schemeClr val="bg1"/>
          </a:solidFill>
          <a:ln>
            <a:noFill/>
          </a:ln>
          <a:effectLst/>
        </p:spPr>
        <p:txBody>
          <a:bodyPr wrap="square" anchor="ctr">
            <a:noAutofit/>
          </a:bodyPr>
          <a:lstStyle/>
          <a:p>
            <a:endParaRPr lang="en-US" sz="6530" dirty="0">
              <a:latin typeface="Lato Light" panose="020F0502020204030203" pitchFamily="34" charset="0"/>
            </a:endParaRPr>
          </a:p>
        </p:txBody>
      </p:sp>
      <p:sp>
        <p:nvSpPr>
          <p:cNvPr id="2" name="ZoneTexte 1">
            <a:extLst>
              <a:ext uri="{FF2B5EF4-FFF2-40B4-BE49-F238E27FC236}">
                <a16:creationId xmlns:a16="http://schemas.microsoft.com/office/drawing/2014/main" id="{011DB5D3-C3EB-5441-E141-3421A6F68236}"/>
              </a:ext>
            </a:extLst>
          </p:cNvPr>
          <p:cNvSpPr txBox="1"/>
          <p:nvPr/>
        </p:nvSpPr>
        <p:spPr>
          <a:xfrm>
            <a:off x="6060282" y="1780990"/>
            <a:ext cx="3931920" cy="2667397"/>
          </a:xfrm>
          <a:prstGeom prst="rect">
            <a:avLst/>
          </a:prstGeom>
          <a:noFill/>
        </p:spPr>
        <p:txBody>
          <a:bodyPr wrap="square" rtlCol="0">
            <a:spAutoFit/>
          </a:bodyPr>
          <a:lstStyle/>
          <a:p>
            <a:pPr lvl="1">
              <a:spcAft>
                <a:spcPts val="800"/>
              </a:spcAft>
              <a:buSzPts val="1000"/>
              <a:tabLst>
                <a:tab pos="914400" algn="l"/>
              </a:tabLst>
            </a:pPr>
            <a:r>
              <a:rPr lang="en-CA" sz="1400" b="1" i="1" kern="100" dirty="0">
                <a:solidFill>
                  <a:schemeClr val="accent1"/>
                </a:solidFill>
                <a:effectLst/>
                <a:latin typeface="Aptos" panose="020B0004020202020204" pitchFamily="34" charset="0"/>
                <a:ea typeface="Calibri" panose="020F0502020204030204" pitchFamily="34" charset="0"/>
                <a:cs typeface="Times New Roman" panose="02020603050405020304" pitchFamily="18" charset="0"/>
              </a:rPr>
              <a:t>Le </a:t>
            </a:r>
            <a:r>
              <a:rPr lang="en-CA" sz="1400" b="1" i="1" kern="100" dirty="0" err="1">
                <a:solidFill>
                  <a:schemeClr val="accent1"/>
                </a:solidFill>
                <a:effectLst/>
                <a:latin typeface="Aptos" panose="020B0004020202020204" pitchFamily="34" charset="0"/>
                <a:ea typeface="Calibri" panose="020F0502020204030204" pitchFamily="34" charset="0"/>
                <a:cs typeface="Times New Roman" panose="02020603050405020304" pitchFamily="18" charset="0"/>
              </a:rPr>
              <a:t>ca</a:t>
            </a:r>
            <a:r>
              <a:rPr lang="en-CA" sz="1400" b="1" i="1" kern="100" dirty="0" err="1">
                <a:solidFill>
                  <a:schemeClr val="accent1"/>
                </a:solidFill>
                <a:latin typeface="Aptos" panose="020B0004020202020204" pitchFamily="34" charset="0"/>
                <a:ea typeface="Calibri" panose="020F0502020204030204" pitchFamily="34" charset="0"/>
                <a:cs typeface="Times New Roman" panose="02020603050405020304" pitchFamily="18" charset="0"/>
              </a:rPr>
              <a:t>lendrier</a:t>
            </a:r>
            <a:r>
              <a:rPr lang="en-CA" sz="1400" b="1" i="1" kern="100" dirty="0">
                <a:solidFill>
                  <a:schemeClr val="accent1"/>
                </a:solidFill>
                <a:latin typeface="Aptos" panose="020B0004020202020204" pitchFamily="34" charset="0"/>
                <a:ea typeface="Calibri" panose="020F0502020204030204" pitchFamily="34" charset="0"/>
                <a:cs typeface="Times New Roman" panose="02020603050405020304" pitchFamily="18" charset="0"/>
              </a:rPr>
              <a:t> </a:t>
            </a:r>
            <a:r>
              <a:rPr lang="en-CA" sz="1400" b="1" i="1" kern="100" dirty="0" err="1">
                <a:solidFill>
                  <a:schemeClr val="accent1"/>
                </a:solidFill>
                <a:latin typeface="Aptos" panose="020B0004020202020204" pitchFamily="34" charset="0"/>
                <a:ea typeface="Calibri" panose="020F0502020204030204" pitchFamily="34" charset="0"/>
                <a:cs typeface="Times New Roman" panose="02020603050405020304" pitchFamily="18" charset="0"/>
              </a:rPr>
              <a:t>d’exécution</a:t>
            </a:r>
            <a:r>
              <a:rPr lang="en-CA" sz="1400" b="1" i="1" kern="100" dirty="0">
                <a:solidFill>
                  <a:schemeClr val="accent1"/>
                </a:solidFill>
                <a:latin typeface="Aptos" panose="020B0004020202020204" pitchFamily="34" charset="0"/>
                <a:ea typeface="Calibri" panose="020F0502020204030204" pitchFamily="34" charset="0"/>
                <a:cs typeface="Times New Roman" panose="02020603050405020304" pitchFamily="18" charset="0"/>
              </a:rPr>
              <a:t> </a:t>
            </a:r>
            <a:r>
              <a:rPr lang="en-CA" sz="1400" b="1" i="1" kern="100" dirty="0" err="1">
                <a:solidFill>
                  <a:schemeClr val="accent1"/>
                </a:solidFill>
                <a:latin typeface="Aptos" panose="020B0004020202020204" pitchFamily="34" charset="0"/>
                <a:ea typeface="Calibri" panose="020F0502020204030204" pitchFamily="34" charset="0"/>
                <a:cs typeface="Times New Roman" panose="02020603050405020304" pitchFamily="18" charset="0"/>
              </a:rPr>
              <a:t>s’étend</a:t>
            </a:r>
            <a:r>
              <a:rPr lang="en-CA" sz="1400" b="1" i="1" kern="100" dirty="0">
                <a:solidFill>
                  <a:schemeClr val="accent1"/>
                </a:solidFill>
                <a:latin typeface="Aptos" panose="020B0004020202020204" pitchFamily="34" charset="0"/>
                <a:ea typeface="Calibri" panose="020F0502020204030204" pitchFamily="34" charset="0"/>
                <a:cs typeface="Times New Roman" panose="02020603050405020304" pitchFamily="18" charset="0"/>
              </a:rPr>
              <a:t> sur </a:t>
            </a:r>
            <a:r>
              <a:rPr lang="en-CA" sz="1400" b="1" i="1" kern="100" dirty="0" err="1">
                <a:solidFill>
                  <a:schemeClr val="accent1"/>
                </a:solidFill>
                <a:latin typeface="Aptos" panose="020B0004020202020204" pitchFamily="34" charset="0"/>
                <a:ea typeface="Calibri" panose="020F0502020204030204" pitchFamily="34" charset="0"/>
                <a:cs typeface="Times New Roman" panose="02020603050405020304" pitchFamily="18" charset="0"/>
              </a:rPr>
              <a:t>une</a:t>
            </a:r>
            <a:r>
              <a:rPr lang="en-CA" sz="1400" b="1" i="1" kern="100" dirty="0">
                <a:solidFill>
                  <a:schemeClr val="accent1"/>
                </a:solidFill>
                <a:latin typeface="Aptos" panose="020B0004020202020204" pitchFamily="34" charset="0"/>
                <a:ea typeface="Calibri" panose="020F0502020204030204" pitchFamily="34" charset="0"/>
                <a:cs typeface="Times New Roman" panose="02020603050405020304" pitchFamily="18" charset="0"/>
              </a:rPr>
              <a:t> p</a:t>
            </a:r>
            <a:r>
              <a:rPr lang="fr-CA" sz="1400" b="1" i="1" kern="100" dirty="0" err="1">
                <a:solidFill>
                  <a:schemeClr val="accent1"/>
                </a:solidFill>
                <a:latin typeface="Aptos" panose="020B0004020202020204" pitchFamily="34" charset="0"/>
                <a:ea typeface="Calibri" panose="020F0502020204030204" pitchFamily="34" charset="0"/>
                <a:cs typeface="Times New Roman" panose="02020603050405020304" pitchFamily="18" charset="0"/>
              </a:rPr>
              <a:t>ériode</a:t>
            </a:r>
            <a:r>
              <a:rPr lang="fr-CA" sz="1400" b="1" i="1" kern="100" dirty="0">
                <a:solidFill>
                  <a:schemeClr val="accent1"/>
                </a:solidFill>
                <a:latin typeface="Aptos" panose="020B0004020202020204" pitchFamily="34" charset="0"/>
                <a:ea typeface="Calibri" panose="020F0502020204030204" pitchFamily="34" charset="0"/>
                <a:cs typeface="Times New Roman" panose="02020603050405020304" pitchFamily="18" charset="0"/>
              </a:rPr>
              <a:t> de</a:t>
            </a:r>
            <a:r>
              <a:rPr lang="en-CA" sz="1400" b="1" i="1" kern="100" dirty="0">
                <a:solidFill>
                  <a:schemeClr val="accent1"/>
                </a:solidFill>
                <a:latin typeface="Aptos" panose="020B0004020202020204" pitchFamily="34" charset="0"/>
                <a:ea typeface="Calibri" panose="020F0502020204030204" pitchFamily="34" charset="0"/>
                <a:cs typeface="Times New Roman" panose="02020603050405020304" pitchFamily="18" charset="0"/>
              </a:rPr>
              <a:t> 24 </a:t>
            </a:r>
            <a:r>
              <a:rPr lang="en-CA" sz="1400" b="1" i="1" kern="100" dirty="0" err="1">
                <a:solidFill>
                  <a:schemeClr val="accent1"/>
                </a:solidFill>
                <a:latin typeface="Aptos" panose="020B0004020202020204" pitchFamily="34" charset="0"/>
                <a:ea typeface="Calibri" panose="020F0502020204030204" pitchFamily="34" charset="0"/>
                <a:cs typeface="Times New Roman" panose="02020603050405020304" pitchFamily="18" charset="0"/>
              </a:rPr>
              <a:t>mois</a:t>
            </a:r>
            <a:r>
              <a:rPr lang="en-CA" sz="1400" b="1" i="1" kern="100" dirty="0">
                <a:solidFill>
                  <a:schemeClr val="accent1"/>
                </a:solidFill>
                <a:latin typeface="Aptos" panose="020B0004020202020204" pitchFamily="34" charset="0"/>
                <a:ea typeface="Calibri" panose="020F0502020204030204" pitchFamily="34" charset="0"/>
                <a:cs typeface="Times New Roman" panose="02020603050405020304" pitchFamily="18" charset="0"/>
              </a:rPr>
              <a:t> à p</a:t>
            </a:r>
            <a:r>
              <a:rPr lang="en-CA" sz="1400" b="1" i="1" kern="100" dirty="0">
                <a:solidFill>
                  <a:schemeClr val="accent1"/>
                </a:solidFill>
                <a:effectLst/>
                <a:latin typeface="Aptos" panose="020B0004020202020204" pitchFamily="34" charset="0"/>
                <a:ea typeface="Calibri" panose="020F0502020204030204" pitchFamily="34" charset="0"/>
                <a:cs typeface="Times New Roman" panose="02020603050405020304" pitchFamily="18" charset="0"/>
              </a:rPr>
              <a:t>eu pr</a:t>
            </a:r>
            <a:r>
              <a:rPr lang="en-CA" sz="1400" b="1" i="1" kern="100" dirty="0">
                <a:solidFill>
                  <a:schemeClr val="accent1"/>
                </a:solidFill>
                <a:latin typeface="Aptos" panose="020B0004020202020204" pitchFamily="34" charset="0"/>
                <a:ea typeface="Calibri" panose="020F0502020204030204" pitchFamily="34" charset="0"/>
                <a:cs typeface="Times New Roman" panose="02020603050405020304" pitchFamily="18" charset="0"/>
              </a:rPr>
              <a:t>ès, </a:t>
            </a:r>
            <a:r>
              <a:rPr lang="en-CA" sz="1400" b="1" i="1" kern="100" dirty="0" err="1">
                <a:solidFill>
                  <a:schemeClr val="accent1"/>
                </a:solidFill>
                <a:latin typeface="Aptos" panose="020B0004020202020204" pitchFamily="34" charset="0"/>
                <a:ea typeface="Calibri" panose="020F0502020204030204" pitchFamily="34" charset="0"/>
                <a:cs typeface="Times New Roman" panose="02020603050405020304" pitchFamily="18" charset="0"/>
              </a:rPr>
              <a:t>ce</a:t>
            </a:r>
            <a:r>
              <a:rPr lang="en-CA" sz="1400" b="1" i="1" kern="100" dirty="0">
                <a:solidFill>
                  <a:schemeClr val="accent1"/>
                </a:solidFill>
                <a:latin typeface="Aptos" panose="020B0004020202020204" pitchFamily="34" charset="0"/>
                <a:ea typeface="Calibri" panose="020F0502020204030204" pitchFamily="34" charset="0"/>
                <a:cs typeface="Times New Roman" panose="02020603050405020304" pitchFamily="18" charset="0"/>
              </a:rPr>
              <a:t> qui </a:t>
            </a:r>
            <a:r>
              <a:rPr lang="en-CA" sz="1400" b="1" i="1" kern="100" dirty="0" err="1">
                <a:solidFill>
                  <a:schemeClr val="accent1"/>
                </a:solidFill>
                <a:latin typeface="Aptos" panose="020B0004020202020204" pitchFamily="34" charset="0"/>
                <a:ea typeface="Calibri" panose="020F0502020204030204" pitchFamily="34" charset="0"/>
                <a:cs typeface="Times New Roman" panose="02020603050405020304" pitchFamily="18" charset="0"/>
              </a:rPr>
              <a:t>est</a:t>
            </a:r>
            <a:r>
              <a:rPr lang="en-CA" sz="1400" b="1" i="1" kern="100" dirty="0">
                <a:solidFill>
                  <a:schemeClr val="accent1"/>
                </a:solidFill>
                <a:latin typeface="Aptos" panose="020B0004020202020204" pitchFamily="34" charset="0"/>
                <a:ea typeface="Calibri" panose="020F0502020204030204" pitchFamily="34" charset="0"/>
                <a:cs typeface="Times New Roman" panose="02020603050405020304" pitchFamily="18" charset="0"/>
              </a:rPr>
              <a:t> </a:t>
            </a:r>
            <a:r>
              <a:rPr lang="en-CA" sz="1400" b="1" i="1" kern="100" dirty="0" err="1">
                <a:solidFill>
                  <a:schemeClr val="accent1"/>
                </a:solidFill>
                <a:latin typeface="Aptos" panose="020B0004020202020204" pitchFamily="34" charset="0"/>
                <a:ea typeface="Calibri" panose="020F0502020204030204" pitchFamily="34" charset="0"/>
                <a:cs typeface="Times New Roman" panose="02020603050405020304" pitchFamily="18" charset="0"/>
              </a:rPr>
              <a:t>une</a:t>
            </a:r>
            <a:r>
              <a:rPr lang="en-CA" sz="1400" b="1" i="1" kern="100" dirty="0">
                <a:solidFill>
                  <a:schemeClr val="accent1"/>
                </a:solidFill>
                <a:latin typeface="Aptos" panose="020B0004020202020204" pitchFamily="34" charset="0"/>
                <a:ea typeface="Calibri" panose="020F0502020204030204" pitchFamily="34" charset="0"/>
                <a:cs typeface="Times New Roman" panose="02020603050405020304" pitchFamily="18" charset="0"/>
              </a:rPr>
              <a:t> durée </a:t>
            </a:r>
            <a:r>
              <a:rPr lang="en-CA" sz="1400" b="1" i="1" kern="100" dirty="0" err="1">
                <a:solidFill>
                  <a:schemeClr val="accent1"/>
                </a:solidFill>
                <a:latin typeface="Aptos" panose="020B0004020202020204" pitchFamily="34" charset="0"/>
                <a:ea typeface="Calibri" panose="020F0502020204030204" pitchFamily="34" charset="0"/>
                <a:cs typeface="Times New Roman" panose="02020603050405020304" pitchFamily="18" charset="0"/>
              </a:rPr>
              <a:t>assez</a:t>
            </a:r>
            <a:r>
              <a:rPr lang="en-CA" sz="1400" b="1" i="1" kern="100" dirty="0">
                <a:solidFill>
                  <a:schemeClr val="accent1"/>
                </a:solidFill>
                <a:latin typeface="Aptos" panose="020B0004020202020204" pitchFamily="34" charset="0"/>
                <a:ea typeface="Calibri" panose="020F0502020204030204" pitchFamily="34" charset="0"/>
                <a:cs typeface="Times New Roman" panose="02020603050405020304" pitchFamily="18" charset="0"/>
              </a:rPr>
              <a:t> longue </a:t>
            </a:r>
            <a:r>
              <a:rPr lang="en-CA" sz="1400" b="1" i="1" kern="100" dirty="0" err="1">
                <a:solidFill>
                  <a:schemeClr val="accent1"/>
                </a:solidFill>
                <a:latin typeface="Aptos" panose="020B0004020202020204" pitchFamily="34" charset="0"/>
                <a:ea typeface="Calibri" panose="020F0502020204030204" pitchFamily="34" charset="0"/>
                <a:cs typeface="Times New Roman" panose="02020603050405020304" pitchFamily="18" charset="0"/>
              </a:rPr>
              <a:t>durant</a:t>
            </a:r>
            <a:r>
              <a:rPr lang="en-CA" sz="1400" b="1" i="1" kern="100" dirty="0">
                <a:solidFill>
                  <a:schemeClr val="accent1"/>
                </a:solidFill>
                <a:latin typeface="Aptos" panose="020B0004020202020204" pitchFamily="34" charset="0"/>
                <a:ea typeface="Calibri" panose="020F0502020204030204" pitchFamily="34" charset="0"/>
                <a:cs typeface="Times New Roman" panose="02020603050405020304" pitchFamily="18" charset="0"/>
              </a:rPr>
              <a:t> </a:t>
            </a:r>
            <a:r>
              <a:rPr lang="en-CA" sz="1400" b="1" i="1" kern="100" dirty="0" err="1">
                <a:solidFill>
                  <a:schemeClr val="accent1"/>
                </a:solidFill>
                <a:latin typeface="Aptos" panose="020B0004020202020204" pitchFamily="34" charset="0"/>
                <a:ea typeface="Calibri" panose="020F0502020204030204" pitchFamily="34" charset="0"/>
                <a:cs typeface="Times New Roman" panose="02020603050405020304" pitchFamily="18" charset="0"/>
              </a:rPr>
              <a:t>laquelle</a:t>
            </a:r>
            <a:r>
              <a:rPr lang="en-CA" sz="1400" b="1" i="1" kern="100" dirty="0">
                <a:solidFill>
                  <a:schemeClr val="accent1"/>
                </a:solidFill>
                <a:latin typeface="Aptos" panose="020B0004020202020204" pitchFamily="34" charset="0"/>
                <a:ea typeface="Calibri" panose="020F0502020204030204" pitchFamily="34" charset="0"/>
                <a:cs typeface="Times New Roman" panose="02020603050405020304" pitchFamily="18" charset="0"/>
              </a:rPr>
              <a:t> </a:t>
            </a:r>
            <a:r>
              <a:rPr lang="en-CA" sz="1400" b="1" i="1" kern="100" dirty="0" err="1">
                <a:solidFill>
                  <a:schemeClr val="accent1"/>
                </a:solidFill>
                <a:latin typeface="Aptos" panose="020B0004020202020204" pitchFamily="34" charset="0"/>
                <a:ea typeface="Calibri" panose="020F0502020204030204" pitchFamily="34" charset="0"/>
                <a:cs typeface="Times New Roman" panose="02020603050405020304" pitchFamily="18" charset="0"/>
              </a:rPr>
              <a:t>l’incertitude</a:t>
            </a:r>
            <a:r>
              <a:rPr lang="en-CA" sz="1400" b="1" i="1" kern="100" dirty="0">
                <a:solidFill>
                  <a:schemeClr val="accent1"/>
                </a:solidFill>
                <a:latin typeface="Aptos" panose="020B0004020202020204" pitchFamily="34" charset="0"/>
                <a:ea typeface="Calibri" panose="020F0502020204030204" pitchFamily="34" charset="0"/>
                <a:cs typeface="Times New Roman" panose="02020603050405020304" pitchFamily="18" charset="0"/>
              </a:rPr>
              <a:t> et les </a:t>
            </a:r>
            <a:r>
              <a:rPr lang="en-CA" sz="1400" b="1" i="1" kern="100" dirty="0" err="1">
                <a:solidFill>
                  <a:schemeClr val="accent1"/>
                </a:solidFill>
                <a:latin typeface="Aptos" panose="020B0004020202020204" pitchFamily="34" charset="0"/>
                <a:ea typeface="Calibri" panose="020F0502020204030204" pitchFamily="34" charset="0"/>
                <a:cs typeface="Times New Roman" panose="02020603050405020304" pitchFamily="18" charset="0"/>
              </a:rPr>
              <a:t>doutes</a:t>
            </a:r>
            <a:r>
              <a:rPr lang="en-CA" sz="1400" b="1" i="1" kern="100" dirty="0">
                <a:solidFill>
                  <a:schemeClr val="accent1"/>
                </a:solidFill>
                <a:latin typeface="Aptos" panose="020B0004020202020204" pitchFamily="34" charset="0"/>
                <a:ea typeface="Calibri" panose="020F0502020204030204" pitchFamily="34" charset="0"/>
                <a:cs typeface="Times New Roman" panose="02020603050405020304" pitchFamily="18" charset="0"/>
              </a:rPr>
              <a:t> </a:t>
            </a:r>
            <a:r>
              <a:rPr lang="en-CA" sz="1400" b="1" i="1" kern="100" dirty="0" err="1">
                <a:solidFill>
                  <a:schemeClr val="accent1"/>
                </a:solidFill>
                <a:latin typeface="Aptos" panose="020B0004020202020204" pitchFamily="34" charset="0"/>
                <a:ea typeface="Calibri" panose="020F0502020204030204" pitchFamily="34" charset="0"/>
                <a:cs typeface="Times New Roman" panose="02020603050405020304" pitchFamily="18" charset="0"/>
              </a:rPr>
              <a:t>pourraient</a:t>
            </a:r>
            <a:r>
              <a:rPr lang="en-CA" sz="1400" b="1" i="1" kern="100" dirty="0">
                <a:solidFill>
                  <a:schemeClr val="accent1"/>
                </a:solidFill>
                <a:latin typeface="Aptos" panose="020B0004020202020204" pitchFamily="34" charset="0"/>
                <a:ea typeface="Calibri" panose="020F0502020204030204" pitchFamily="34" charset="0"/>
                <a:cs typeface="Times New Roman" panose="02020603050405020304" pitchFamily="18" charset="0"/>
              </a:rPr>
              <a:t> </a:t>
            </a:r>
            <a:r>
              <a:rPr lang="en-CA" sz="1400" b="1" i="1" kern="100" dirty="0" err="1">
                <a:solidFill>
                  <a:schemeClr val="accent1"/>
                </a:solidFill>
                <a:latin typeface="Aptos" panose="020B0004020202020204" pitchFamily="34" charset="0"/>
                <a:ea typeface="Calibri" panose="020F0502020204030204" pitchFamily="34" charset="0"/>
                <a:cs typeface="Times New Roman" panose="02020603050405020304" pitchFamily="18" charset="0"/>
              </a:rPr>
              <a:t>s’installer</a:t>
            </a:r>
            <a:r>
              <a:rPr lang="en-CA" sz="1400" b="1" i="1" kern="100" dirty="0">
                <a:solidFill>
                  <a:schemeClr val="accent1"/>
                </a:solidFill>
                <a:latin typeface="Aptos" panose="020B0004020202020204" pitchFamily="34" charset="0"/>
                <a:ea typeface="Calibri" panose="020F0502020204030204" pitchFamily="34" charset="0"/>
                <a:cs typeface="Times New Roman" panose="02020603050405020304" pitchFamily="18" charset="0"/>
              </a:rPr>
              <a:t>.   </a:t>
            </a:r>
          </a:p>
          <a:p>
            <a:pPr lvl="1">
              <a:spcAft>
                <a:spcPts val="800"/>
              </a:spcAft>
              <a:buSzPts val="1000"/>
              <a:tabLst>
                <a:tab pos="914400" algn="l"/>
              </a:tabLst>
            </a:pPr>
            <a:r>
              <a:rPr lang="en-CA" sz="1400" b="1" i="1" kern="100" dirty="0">
                <a:solidFill>
                  <a:schemeClr val="accent1"/>
                </a:solidFill>
                <a:latin typeface="Aptos" panose="020B0004020202020204" pitchFamily="34" charset="0"/>
                <a:ea typeface="Calibri" panose="020F0502020204030204" pitchFamily="34" charset="0"/>
                <a:cs typeface="Times New Roman" panose="02020603050405020304" pitchFamily="18" charset="0"/>
              </a:rPr>
              <a:t>A </a:t>
            </a:r>
            <a:r>
              <a:rPr lang="en-CA" sz="1400" b="1" i="1" kern="100" dirty="0" err="1">
                <a:solidFill>
                  <a:schemeClr val="accent1"/>
                </a:solidFill>
                <a:latin typeface="Aptos" panose="020B0004020202020204" pitchFamily="34" charset="0"/>
                <a:ea typeface="Calibri" panose="020F0502020204030204" pitchFamily="34" charset="0"/>
                <a:cs typeface="Times New Roman" panose="02020603050405020304" pitchFamily="18" charset="0"/>
              </a:rPr>
              <a:t>cet</a:t>
            </a:r>
            <a:r>
              <a:rPr lang="en-CA" sz="1400" b="1" i="1" kern="100" dirty="0">
                <a:solidFill>
                  <a:schemeClr val="accent1"/>
                </a:solidFill>
                <a:latin typeface="Aptos" panose="020B0004020202020204" pitchFamily="34" charset="0"/>
                <a:ea typeface="Calibri" panose="020F0502020204030204" pitchFamily="34" charset="0"/>
                <a:cs typeface="Times New Roman" panose="02020603050405020304" pitchFamily="18" charset="0"/>
              </a:rPr>
              <a:t> </a:t>
            </a:r>
            <a:r>
              <a:rPr lang="en-CA" sz="1400" b="1" i="1" kern="100" dirty="0" err="1">
                <a:solidFill>
                  <a:schemeClr val="accent1"/>
                </a:solidFill>
                <a:latin typeface="Aptos" panose="020B0004020202020204" pitchFamily="34" charset="0"/>
                <a:ea typeface="Calibri" panose="020F0502020204030204" pitchFamily="34" charset="0"/>
                <a:cs typeface="Times New Roman" panose="02020603050405020304" pitchFamily="18" charset="0"/>
              </a:rPr>
              <a:t>effet</a:t>
            </a:r>
            <a:r>
              <a:rPr lang="en-CA" sz="1400" b="1" i="1" kern="100" dirty="0">
                <a:solidFill>
                  <a:schemeClr val="accent1"/>
                </a:solidFill>
                <a:latin typeface="Aptos" panose="020B0004020202020204" pitchFamily="34" charset="0"/>
                <a:ea typeface="Calibri" panose="020F0502020204030204" pitchFamily="34" charset="0"/>
                <a:cs typeface="Times New Roman" panose="02020603050405020304" pitchFamily="18" charset="0"/>
              </a:rPr>
              <a:t>, nous </a:t>
            </a:r>
            <a:r>
              <a:rPr lang="en-CA" sz="1400" b="1" i="1" kern="100" dirty="0" err="1">
                <a:solidFill>
                  <a:schemeClr val="accent1"/>
                </a:solidFill>
                <a:latin typeface="Aptos" panose="020B0004020202020204" pitchFamily="34" charset="0"/>
                <a:ea typeface="Calibri" panose="020F0502020204030204" pitchFamily="34" charset="0"/>
                <a:cs typeface="Times New Roman" panose="02020603050405020304" pitchFamily="18" charset="0"/>
              </a:rPr>
              <a:t>préconisons</a:t>
            </a:r>
            <a:r>
              <a:rPr lang="en-CA" sz="1400" b="1" i="1" kern="100" dirty="0">
                <a:solidFill>
                  <a:schemeClr val="accent1"/>
                </a:solidFill>
                <a:latin typeface="Aptos" panose="020B0004020202020204" pitchFamily="34" charset="0"/>
                <a:ea typeface="Calibri" panose="020F0502020204030204" pitchFamily="34" charset="0"/>
                <a:cs typeface="Times New Roman" panose="02020603050405020304" pitchFamily="18" charset="0"/>
              </a:rPr>
              <a:t> des </a:t>
            </a:r>
            <a:r>
              <a:rPr lang="en-CA" sz="1400" b="1" i="1" kern="100" dirty="0" err="1">
                <a:solidFill>
                  <a:schemeClr val="accent1"/>
                </a:solidFill>
                <a:latin typeface="Aptos" panose="020B0004020202020204" pitchFamily="34" charset="0"/>
                <a:ea typeface="Calibri" panose="020F0502020204030204" pitchFamily="34" charset="0"/>
                <a:cs typeface="Times New Roman" panose="02020603050405020304" pitchFamily="18" charset="0"/>
              </a:rPr>
              <a:t>mesures</a:t>
            </a:r>
            <a:r>
              <a:rPr lang="en-CA" sz="1400" b="1" i="1" kern="100" dirty="0">
                <a:solidFill>
                  <a:schemeClr val="accent1"/>
                </a:solidFill>
                <a:latin typeface="Aptos" panose="020B0004020202020204" pitchFamily="34" charset="0"/>
                <a:ea typeface="Calibri" panose="020F0502020204030204" pitchFamily="34" charset="0"/>
                <a:cs typeface="Times New Roman" panose="02020603050405020304" pitchFamily="18" charset="0"/>
              </a:rPr>
              <a:t> </a:t>
            </a:r>
            <a:r>
              <a:rPr lang="en-CA" sz="1400" b="1" i="1" kern="100" dirty="0" err="1">
                <a:solidFill>
                  <a:schemeClr val="accent1"/>
                </a:solidFill>
                <a:latin typeface="Aptos" panose="020B0004020202020204" pitchFamily="34" charset="0"/>
                <a:ea typeface="Calibri" panose="020F0502020204030204" pitchFamily="34" charset="0"/>
                <a:cs typeface="Times New Roman" panose="02020603050405020304" pitchFamily="18" charset="0"/>
              </a:rPr>
              <a:t>d’accompagnement</a:t>
            </a:r>
            <a:r>
              <a:rPr lang="en-CA" sz="1400" b="1" i="1" kern="100" dirty="0">
                <a:solidFill>
                  <a:schemeClr val="accent1"/>
                </a:solidFill>
                <a:latin typeface="Aptos" panose="020B0004020202020204" pitchFamily="34" charset="0"/>
                <a:ea typeface="Calibri" panose="020F0502020204030204" pitchFamily="34" charset="0"/>
                <a:cs typeface="Times New Roman" panose="02020603050405020304" pitchFamily="18" charset="0"/>
              </a:rPr>
              <a:t> </a:t>
            </a:r>
            <a:r>
              <a:rPr lang="en-CA" sz="1400" b="1" i="1" kern="100" dirty="0" err="1">
                <a:solidFill>
                  <a:schemeClr val="accent1"/>
                </a:solidFill>
                <a:latin typeface="Aptos" panose="020B0004020202020204" pitchFamily="34" charset="0"/>
                <a:ea typeface="Calibri" panose="020F0502020204030204" pitchFamily="34" charset="0"/>
                <a:cs typeface="Times New Roman" panose="02020603050405020304" pitchFamily="18" charset="0"/>
              </a:rPr>
              <a:t>structurelles</a:t>
            </a:r>
            <a:r>
              <a:rPr lang="en-CA" sz="1400" b="1" i="1" kern="100" dirty="0">
                <a:solidFill>
                  <a:schemeClr val="accent1"/>
                </a:solidFill>
                <a:latin typeface="Aptos" panose="020B0004020202020204" pitchFamily="34" charset="0"/>
                <a:ea typeface="Calibri" panose="020F0502020204030204" pitchFamily="34" charset="0"/>
                <a:cs typeface="Times New Roman" panose="02020603050405020304" pitchFamily="18" charset="0"/>
              </a:rPr>
              <a:t> </a:t>
            </a:r>
            <a:r>
              <a:rPr lang="en-CA" sz="1400" b="1" i="1" kern="100" dirty="0" err="1">
                <a:solidFill>
                  <a:schemeClr val="accent1"/>
                </a:solidFill>
                <a:latin typeface="Aptos" panose="020B0004020202020204" pitchFamily="34" charset="0"/>
                <a:ea typeface="Calibri" panose="020F0502020204030204" pitchFamily="34" charset="0"/>
                <a:cs typeface="Times New Roman" panose="02020603050405020304" pitchFamily="18" charset="0"/>
              </a:rPr>
              <a:t>afin</a:t>
            </a:r>
            <a:r>
              <a:rPr lang="en-CA" sz="1400" b="1" i="1" kern="100" dirty="0">
                <a:solidFill>
                  <a:schemeClr val="accent1"/>
                </a:solidFill>
                <a:latin typeface="Aptos" panose="020B0004020202020204" pitchFamily="34" charset="0"/>
                <a:ea typeface="Calibri" panose="020F0502020204030204" pitchFamily="34" charset="0"/>
                <a:cs typeface="Times New Roman" panose="02020603050405020304" pitchFamily="18" charset="0"/>
              </a:rPr>
              <a:t> de </a:t>
            </a:r>
            <a:r>
              <a:rPr lang="en-CA" sz="1400" b="1" i="1" kern="100" dirty="0" err="1">
                <a:solidFill>
                  <a:schemeClr val="accent1"/>
                </a:solidFill>
                <a:latin typeface="Aptos" panose="020B0004020202020204" pitchFamily="34" charset="0"/>
                <a:ea typeface="Calibri" panose="020F0502020204030204" pitchFamily="34" charset="0"/>
                <a:cs typeface="Times New Roman" panose="02020603050405020304" pitchFamily="18" charset="0"/>
              </a:rPr>
              <a:t>renforcer</a:t>
            </a:r>
            <a:r>
              <a:rPr lang="en-CA" sz="1400" b="1" i="1" kern="100" dirty="0">
                <a:solidFill>
                  <a:schemeClr val="accent1"/>
                </a:solidFill>
                <a:latin typeface="Aptos" panose="020B0004020202020204" pitchFamily="34" charset="0"/>
                <a:ea typeface="Calibri" panose="020F0502020204030204" pitchFamily="34" charset="0"/>
                <a:cs typeface="Times New Roman" panose="02020603050405020304" pitchFamily="18" charset="0"/>
              </a:rPr>
              <a:t> </a:t>
            </a:r>
            <a:r>
              <a:rPr lang="en-CA" sz="1400" b="1" i="1" kern="100" dirty="0" err="1">
                <a:solidFill>
                  <a:schemeClr val="accent1"/>
                </a:solidFill>
                <a:latin typeface="Aptos" panose="020B0004020202020204" pitchFamily="34" charset="0"/>
                <a:ea typeface="Calibri" panose="020F0502020204030204" pitchFamily="34" charset="0"/>
                <a:cs typeface="Times New Roman" panose="02020603050405020304" pitchFamily="18" charset="0"/>
              </a:rPr>
              <a:t>l’engagement</a:t>
            </a:r>
            <a:r>
              <a:rPr lang="en-CA" sz="1400" b="1" i="1" kern="100" dirty="0">
                <a:solidFill>
                  <a:schemeClr val="accent1"/>
                </a:solidFill>
                <a:latin typeface="Aptos" panose="020B0004020202020204" pitchFamily="34" charset="0"/>
                <a:ea typeface="Calibri" panose="020F0502020204030204" pitchFamily="34" charset="0"/>
                <a:cs typeface="Times New Roman" panose="02020603050405020304" pitchFamily="18" charset="0"/>
              </a:rPr>
              <a:t> des parties </a:t>
            </a:r>
            <a:r>
              <a:rPr lang="en-CA" sz="1400" b="1" i="1" kern="100" dirty="0" err="1">
                <a:solidFill>
                  <a:schemeClr val="accent1"/>
                </a:solidFill>
                <a:latin typeface="Aptos" panose="020B0004020202020204" pitchFamily="34" charset="0"/>
                <a:ea typeface="Calibri" panose="020F0502020204030204" pitchFamily="34" charset="0"/>
                <a:cs typeface="Times New Roman" panose="02020603050405020304" pitchFamily="18" charset="0"/>
              </a:rPr>
              <a:t>prenantes</a:t>
            </a:r>
            <a:r>
              <a:rPr lang="en-CA" sz="1400" b="1" i="1" kern="100" dirty="0">
                <a:solidFill>
                  <a:schemeClr val="accent1"/>
                </a:solidFill>
                <a:latin typeface="Aptos" panose="020B0004020202020204" pitchFamily="34" charset="0"/>
                <a:ea typeface="Calibri" panose="020F0502020204030204" pitchFamily="34" charset="0"/>
                <a:cs typeface="Times New Roman" panose="02020603050405020304" pitchFamily="18" charset="0"/>
              </a:rPr>
              <a:t> et </a:t>
            </a:r>
            <a:r>
              <a:rPr lang="en-CA" sz="1400" b="1" i="1" kern="100" dirty="0" err="1">
                <a:solidFill>
                  <a:schemeClr val="accent1"/>
                </a:solidFill>
                <a:latin typeface="Aptos" panose="020B0004020202020204" pitchFamily="34" charset="0"/>
                <a:ea typeface="Calibri" panose="020F0502020204030204" pitchFamily="34" charset="0"/>
                <a:cs typeface="Times New Roman" panose="02020603050405020304" pitchFamily="18" charset="0"/>
              </a:rPr>
              <a:t>garantir</a:t>
            </a:r>
            <a:r>
              <a:rPr lang="en-CA" sz="1400" b="1" i="1" kern="100" dirty="0">
                <a:solidFill>
                  <a:schemeClr val="accent1"/>
                </a:solidFill>
                <a:latin typeface="Aptos" panose="020B0004020202020204" pitchFamily="34" charset="0"/>
                <a:ea typeface="Calibri" panose="020F0502020204030204" pitchFamily="34" charset="0"/>
                <a:cs typeface="Times New Roman" panose="02020603050405020304" pitchFamily="18" charset="0"/>
              </a:rPr>
              <a:t> </a:t>
            </a:r>
            <a:r>
              <a:rPr lang="en-CA" sz="1400" b="1" i="1" kern="100" dirty="0" err="1">
                <a:solidFill>
                  <a:schemeClr val="accent1"/>
                </a:solidFill>
                <a:latin typeface="Aptos" panose="020B0004020202020204" pitchFamily="34" charset="0"/>
                <a:ea typeface="Calibri" panose="020F0502020204030204" pitchFamily="34" charset="0"/>
                <a:cs typeface="Times New Roman" panose="02020603050405020304" pitchFamily="18" charset="0"/>
              </a:rPr>
              <a:t>une</a:t>
            </a:r>
            <a:r>
              <a:rPr lang="en-CA" sz="1400" b="1" i="1" kern="100" dirty="0">
                <a:solidFill>
                  <a:schemeClr val="accent1"/>
                </a:solidFill>
                <a:latin typeface="Aptos" panose="020B0004020202020204" pitchFamily="34" charset="0"/>
                <a:ea typeface="Calibri" panose="020F0502020204030204" pitchFamily="34" charset="0"/>
                <a:cs typeface="Times New Roman" panose="02020603050405020304" pitchFamily="18" charset="0"/>
              </a:rPr>
              <a:t> transition </a:t>
            </a:r>
            <a:r>
              <a:rPr lang="en-CA" sz="1400" b="1" i="1" kern="100" dirty="0" err="1">
                <a:solidFill>
                  <a:schemeClr val="accent1"/>
                </a:solidFill>
                <a:latin typeface="Aptos" panose="020B0004020202020204" pitchFamily="34" charset="0"/>
                <a:ea typeface="Calibri" panose="020F0502020204030204" pitchFamily="34" charset="0"/>
                <a:cs typeface="Times New Roman" panose="02020603050405020304" pitchFamily="18" charset="0"/>
              </a:rPr>
              <a:t>harmonieuse</a:t>
            </a:r>
            <a:r>
              <a:rPr lang="en-CA" sz="1400" b="1" i="1" kern="100" dirty="0">
                <a:solidFill>
                  <a:schemeClr val="accent1"/>
                </a:solidFill>
                <a:latin typeface="Aptos" panose="020B0004020202020204" pitchFamily="34" charset="0"/>
                <a:ea typeface="Calibri" panose="020F0502020204030204" pitchFamily="34" charset="0"/>
                <a:cs typeface="Times New Roman" panose="02020603050405020304" pitchFamily="18" charset="0"/>
              </a:rPr>
              <a:t>.</a:t>
            </a:r>
            <a:endParaRPr lang="en-CA" sz="1400" b="1" i="1" kern="100" dirty="0">
              <a:solidFill>
                <a:schemeClr val="accent1"/>
              </a:solidFill>
              <a:effectLst/>
              <a:latin typeface="Aptos" panose="020B0004020202020204" pitchFamily="34" charset="0"/>
              <a:ea typeface="Calibri" panose="020F0502020204030204" pitchFamily="34" charset="0"/>
              <a:cs typeface="Times New Roman" panose="02020603050405020304" pitchFamily="18" charset="0"/>
            </a:endParaRPr>
          </a:p>
          <a:p>
            <a:endParaRPr lang="en-CA" sz="1400" b="1" dirty="0"/>
          </a:p>
        </p:txBody>
      </p:sp>
    </p:spTree>
    <p:extLst>
      <p:ext uri="{BB962C8B-B14F-4D97-AF65-F5344CB8AC3E}">
        <p14:creationId xmlns:p14="http://schemas.microsoft.com/office/powerpoint/2010/main" val="1984591900"/>
      </p:ext>
    </p:extLst>
  </p:cSld>
  <p:clrMapOvr>
    <a:masterClrMapping/>
  </p:clrMapOvr>
  <mc:AlternateContent xmlns:mc="http://schemas.openxmlformats.org/markup-compatibility/2006" xmlns:p14="http://schemas.microsoft.com/office/powerpoint/2010/main">
    <mc:Choice Requires="p14">
      <p:transition p14:dur="10" advTm="10000"/>
    </mc:Choice>
    <mc:Fallback xmlns="">
      <p:transition advTm="10000"/>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bg>
      <p:bgPr>
        <a:pattFill prst="pct40">
          <a:fgClr>
            <a:schemeClr val="tx2">
              <a:lumMod val="10000"/>
              <a:lumOff val="90000"/>
            </a:schemeClr>
          </a:fgClr>
          <a:bgClr>
            <a:schemeClr val="bg1"/>
          </a:bgClr>
        </a:pattFill>
        <a:effectLst/>
      </p:bgPr>
    </p:bg>
    <p:spTree>
      <p:nvGrpSpPr>
        <p:cNvPr id="1" name=""/>
        <p:cNvGrpSpPr/>
        <p:nvPr/>
      </p:nvGrpSpPr>
      <p:grpSpPr>
        <a:xfrm>
          <a:off x="0" y="0"/>
          <a:ext cx="0" cy="0"/>
          <a:chOff x="0" y="0"/>
          <a:chExt cx="0" cy="0"/>
        </a:xfrm>
      </p:grpSpPr>
      <p:sp>
        <p:nvSpPr>
          <p:cNvPr id="5" name="ZoneTexte 4">
            <a:extLst>
              <a:ext uri="{FF2B5EF4-FFF2-40B4-BE49-F238E27FC236}">
                <a16:creationId xmlns:a16="http://schemas.microsoft.com/office/drawing/2014/main" id="{095CABE1-DCAB-9E55-7EBE-D971065E0B47}"/>
              </a:ext>
            </a:extLst>
          </p:cNvPr>
          <p:cNvSpPr txBox="1"/>
          <p:nvPr/>
        </p:nvSpPr>
        <p:spPr>
          <a:xfrm>
            <a:off x="640080" y="756285"/>
            <a:ext cx="10907268" cy="5293757"/>
          </a:xfrm>
          <a:prstGeom prst="rect">
            <a:avLst/>
          </a:prstGeom>
          <a:noFill/>
        </p:spPr>
        <p:txBody>
          <a:bodyPr wrap="square">
            <a:spAutoFit/>
          </a:bodyPr>
          <a:lstStyle/>
          <a:p>
            <a:r>
              <a:rPr lang="fr-FR" b="1" dirty="0">
                <a:solidFill>
                  <a:schemeClr val="accent1"/>
                </a:solidFill>
                <a:latin typeface="Comic Sans MS" panose="030F0702030302020204" pitchFamily="66" charset="0"/>
              </a:rPr>
              <a:t>Renforcer la gestion du changement pour réduire l’incertitude</a:t>
            </a:r>
          </a:p>
          <a:p>
            <a:endParaRPr lang="fr-FR" sz="1200" b="1" dirty="0"/>
          </a:p>
          <a:p>
            <a:pPr>
              <a:buFont typeface="+mj-lt"/>
              <a:buAutoNum type="arabicPeriod"/>
            </a:pPr>
            <a:r>
              <a:rPr lang="fr-FR" sz="1400" b="1" dirty="0">
                <a:solidFill>
                  <a:schemeClr val="accent1"/>
                </a:solidFill>
              </a:rPr>
              <a:t>Transparence dans les communications</a:t>
            </a:r>
            <a:r>
              <a:rPr lang="fr-FR" sz="1400" dirty="0">
                <a:solidFill>
                  <a:schemeClr val="accent1"/>
                </a:solidFill>
              </a:rPr>
              <a:t> </a:t>
            </a:r>
          </a:p>
          <a:p>
            <a:pPr marL="742950" lvl="1" indent="-285750">
              <a:buFont typeface="+mj-lt"/>
              <a:buAutoNum type="arabicPeriod"/>
            </a:pPr>
            <a:r>
              <a:rPr lang="fr-FR" sz="1400" dirty="0"/>
              <a:t>Organiser des </a:t>
            </a:r>
            <a:r>
              <a:rPr lang="fr-FR" sz="1400" b="1" dirty="0">
                <a:solidFill>
                  <a:schemeClr val="accent1"/>
                </a:solidFill>
              </a:rPr>
              <a:t>points réguliers </a:t>
            </a:r>
            <a:r>
              <a:rPr lang="fr-FR" sz="1400" dirty="0"/>
              <a:t>avec les employés (hebdomadaires ou </a:t>
            </a:r>
            <a:r>
              <a:rPr lang="fr-FR" sz="1400" dirty="0" err="1"/>
              <a:t>bi-mensuels</a:t>
            </a:r>
            <a:r>
              <a:rPr lang="fr-FR" sz="1400" dirty="0"/>
              <a:t>) pour les tenir informés de l’avancement des étapes clés de la fusion.</a:t>
            </a:r>
          </a:p>
          <a:p>
            <a:pPr marL="742950" lvl="1" indent="-285750">
              <a:buFont typeface="+mj-lt"/>
              <a:buAutoNum type="arabicPeriod"/>
            </a:pPr>
            <a:r>
              <a:rPr lang="fr-FR" sz="1400" dirty="0"/>
              <a:t>Publier des </a:t>
            </a:r>
            <a:r>
              <a:rPr lang="fr-FR" sz="1400" b="1" dirty="0">
                <a:solidFill>
                  <a:schemeClr val="accent1"/>
                </a:solidFill>
              </a:rPr>
              <a:t>newsletters internes </a:t>
            </a:r>
            <a:r>
              <a:rPr lang="fr-FR" sz="1400" dirty="0"/>
              <a:t>qui détaillent les progrès réalisés, les défis rencontrés et les prochaines étapes prévues.</a:t>
            </a:r>
          </a:p>
          <a:p>
            <a:pPr marL="742950" lvl="1" indent="-285750">
              <a:buFont typeface="+mj-lt"/>
              <a:buAutoNum type="arabicPeriod"/>
            </a:pPr>
            <a:r>
              <a:rPr lang="fr-FR" sz="1400" dirty="0"/>
              <a:t>Répondre de manière proactive aux rumeurs et malentendus par des canaux de communication officiels.</a:t>
            </a:r>
            <a:endParaRPr lang="fr-FR" sz="1200" dirty="0"/>
          </a:p>
          <a:p>
            <a:pPr>
              <a:buFont typeface="+mj-lt"/>
              <a:buAutoNum type="arabicPeriod"/>
            </a:pPr>
            <a:r>
              <a:rPr lang="fr-FR" sz="1400" b="1" dirty="0">
                <a:solidFill>
                  <a:schemeClr val="accent1"/>
                </a:solidFill>
              </a:rPr>
              <a:t>Création de champions du changement</a:t>
            </a:r>
            <a:r>
              <a:rPr lang="fr-FR" sz="1400" dirty="0">
                <a:solidFill>
                  <a:schemeClr val="accent1"/>
                </a:solidFill>
              </a:rPr>
              <a:t> </a:t>
            </a:r>
          </a:p>
          <a:p>
            <a:pPr marL="742950" lvl="1" indent="-285750">
              <a:buFont typeface="+mj-lt"/>
              <a:buAutoNum type="arabicPeriod"/>
            </a:pPr>
            <a:r>
              <a:rPr lang="fr-FR" sz="1400" dirty="0"/>
              <a:t>Désigner des </a:t>
            </a:r>
            <a:r>
              <a:rPr lang="fr-FR" sz="1400" b="1" dirty="0">
                <a:solidFill>
                  <a:schemeClr val="accent1"/>
                </a:solidFill>
              </a:rPr>
              <a:t>leaders ou ambassadeurs internes </a:t>
            </a:r>
            <a:r>
              <a:rPr lang="fr-FR" sz="1400" dirty="0"/>
              <a:t>au sein des deux organisations pour encourager l'adhésion au projet.</a:t>
            </a:r>
          </a:p>
          <a:p>
            <a:pPr marL="742950" lvl="1" indent="-285750">
              <a:buFont typeface="+mj-lt"/>
              <a:buAutoNum type="arabicPeriod"/>
            </a:pPr>
            <a:r>
              <a:rPr lang="fr-FR" sz="1400" dirty="0"/>
              <a:t>Ces leaders agiront comme intermédiaires pour recueillir les préoccupations des équipes et transmettre les messages stratégiques de la direction.</a:t>
            </a:r>
            <a:endParaRPr lang="fr-FR" sz="1200" dirty="0">
              <a:solidFill>
                <a:schemeClr val="accent1"/>
              </a:solidFill>
            </a:endParaRPr>
          </a:p>
          <a:p>
            <a:pPr>
              <a:buFont typeface="+mj-lt"/>
              <a:buAutoNum type="arabicPeriod"/>
            </a:pPr>
            <a:r>
              <a:rPr lang="fr-FR" sz="1400" b="1" dirty="0">
                <a:solidFill>
                  <a:schemeClr val="accent1"/>
                </a:solidFill>
              </a:rPr>
              <a:t>Soutien psychologique et RH</a:t>
            </a:r>
            <a:r>
              <a:rPr lang="fr-FR" sz="1400" dirty="0">
                <a:solidFill>
                  <a:schemeClr val="accent1"/>
                </a:solidFill>
              </a:rPr>
              <a:t> </a:t>
            </a:r>
          </a:p>
          <a:p>
            <a:pPr marL="742950" lvl="1" indent="-285750">
              <a:buFont typeface="+mj-lt"/>
              <a:buAutoNum type="arabicPeriod"/>
            </a:pPr>
            <a:r>
              <a:rPr lang="fr-FR" sz="1400" dirty="0"/>
              <a:t>Mettre en place une </a:t>
            </a:r>
            <a:r>
              <a:rPr lang="fr-FR" sz="1400" b="1" dirty="0">
                <a:solidFill>
                  <a:schemeClr val="accent1"/>
                </a:solidFill>
              </a:rPr>
              <a:t>cellule d’écoute et de soutien </a:t>
            </a:r>
            <a:r>
              <a:rPr lang="fr-FR" sz="1400" dirty="0"/>
              <a:t>pour les employés qui ressentent de l’incertitude ou du stress.</a:t>
            </a:r>
          </a:p>
          <a:p>
            <a:pPr marL="742950" lvl="1" indent="-285750">
              <a:buFont typeface="+mj-lt"/>
              <a:buAutoNum type="arabicPeriod"/>
            </a:pPr>
            <a:r>
              <a:rPr lang="fr-FR" sz="1400" dirty="0"/>
              <a:t>Offrir des </a:t>
            </a:r>
            <a:r>
              <a:rPr lang="fr-FR" sz="1400" b="1" dirty="0">
                <a:solidFill>
                  <a:schemeClr val="accent1"/>
                </a:solidFill>
              </a:rPr>
              <a:t>ressources</a:t>
            </a:r>
            <a:r>
              <a:rPr lang="fr-FR" sz="1400" dirty="0"/>
              <a:t> (coaching, consultations avec des psychologues d'entreprise) pour accompagner les collaborateurs dans la transition.</a:t>
            </a:r>
          </a:p>
          <a:p>
            <a:pPr>
              <a:buFont typeface="+mj-lt"/>
              <a:buAutoNum type="arabicPeriod"/>
            </a:pPr>
            <a:r>
              <a:rPr lang="fr-FR" sz="1400" b="1" dirty="0">
                <a:solidFill>
                  <a:schemeClr val="accent1"/>
                </a:solidFill>
              </a:rPr>
              <a:t>Programmes de formation et d’intégration</a:t>
            </a:r>
            <a:r>
              <a:rPr lang="fr-FR" sz="1400" dirty="0">
                <a:solidFill>
                  <a:schemeClr val="accent1"/>
                </a:solidFill>
              </a:rPr>
              <a:t> </a:t>
            </a:r>
          </a:p>
          <a:p>
            <a:pPr marL="742950" lvl="1" indent="-285750">
              <a:buFont typeface="+mj-lt"/>
              <a:buAutoNum type="arabicPeriod"/>
            </a:pPr>
            <a:r>
              <a:rPr lang="fr-FR" sz="1400" dirty="0"/>
              <a:t>Déployer des </a:t>
            </a:r>
            <a:r>
              <a:rPr lang="fr-FR" sz="1400" b="1" dirty="0">
                <a:solidFill>
                  <a:schemeClr val="accent1"/>
                </a:solidFill>
              </a:rPr>
              <a:t>ateliers</a:t>
            </a:r>
            <a:r>
              <a:rPr lang="fr-FR" sz="1400" dirty="0"/>
              <a:t> pour aider les employés à comprendre les nouvelles dynamiques organisationnelles et les valeurs de l'entité fusionnée.</a:t>
            </a:r>
          </a:p>
          <a:p>
            <a:pPr marL="742950" lvl="1" indent="-285750">
              <a:buFont typeface="+mj-lt"/>
              <a:buAutoNum type="arabicPeriod"/>
            </a:pPr>
            <a:r>
              <a:rPr lang="fr-FR" sz="1400" dirty="0"/>
              <a:t>Proposer des </a:t>
            </a:r>
            <a:r>
              <a:rPr lang="fr-FR" sz="1400" b="1" dirty="0">
                <a:solidFill>
                  <a:schemeClr val="accent1"/>
                </a:solidFill>
              </a:rPr>
              <a:t>modules de formation </a:t>
            </a:r>
            <a:r>
              <a:rPr lang="fr-FR" sz="1400" dirty="0"/>
              <a:t>sur les compétences requises dans le cadre des nouveaux projets communs, renforçant ainsi un sentiment de sécurité dans leur rôle futur.</a:t>
            </a:r>
          </a:p>
          <a:p>
            <a:pPr>
              <a:buFont typeface="+mj-lt"/>
              <a:buAutoNum type="arabicPeriod"/>
            </a:pPr>
            <a:r>
              <a:rPr lang="fr-FR" sz="1400" b="1" dirty="0">
                <a:solidFill>
                  <a:schemeClr val="accent1"/>
                </a:solidFill>
              </a:rPr>
              <a:t>Indicateurs de sentiment employé</a:t>
            </a:r>
            <a:r>
              <a:rPr lang="fr-FR" sz="1400" dirty="0">
                <a:solidFill>
                  <a:schemeClr val="accent1"/>
                </a:solidFill>
              </a:rPr>
              <a:t> </a:t>
            </a:r>
          </a:p>
          <a:p>
            <a:pPr marL="742950" lvl="1" indent="-285750">
              <a:buFont typeface="+mj-lt"/>
              <a:buAutoNum type="arabicPeriod"/>
            </a:pPr>
            <a:r>
              <a:rPr lang="fr-FR" sz="1400" dirty="0"/>
              <a:t>Mettre en place des </a:t>
            </a:r>
            <a:r>
              <a:rPr lang="fr-FR" sz="1400" b="1" dirty="0">
                <a:solidFill>
                  <a:schemeClr val="accent1"/>
                </a:solidFill>
              </a:rPr>
              <a:t>enquêtes anonymes </a:t>
            </a:r>
            <a:r>
              <a:rPr lang="fr-FR" sz="1400" dirty="0"/>
              <a:t>trimestrielles pour mesurer la perception des employés sur la fusion et identifier les sources de préoccupations.</a:t>
            </a:r>
          </a:p>
          <a:p>
            <a:pPr marL="742950" lvl="1" indent="-285750">
              <a:buFont typeface="+mj-lt"/>
              <a:buAutoNum type="arabicPeriod"/>
            </a:pPr>
            <a:r>
              <a:rPr lang="fr-FR" sz="1400" dirty="0"/>
              <a:t>Suivre des </a:t>
            </a:r>
            <a:r>
              <a:rPr lang="fr-FR" sz="1400" b="1" dirty="0">
                <a:solidFill>
                  <a:schemeClr val="accent1"/>
                </a:solidFill>
              </a:rPr>
              <a:t>mesures </a:t>
            </a:r>
            <a:r>
              <a:rPr lang="fr-FR" sz="1400" b="1" dirty="0" err="1">
                <a:solidFill>
                  <a:schemeClr val="accent1"/>
                </a:solidFill>
              </a:rPr>
              <a:t>pr</a:t>
            </a:r>
            <a:r>
              <a:rPr lang="fr-CA" sz="1400" b="1" dirty="0" err="1">
                <a:solidFill>
                  <a:schemeClr val="accent1"/>
                </a:solidFill>
              </a:rPr>
              <a:t>écises</a:t>
            </a:r>
            <a:r>
              <a:rPr lang="fr-FR" sz="1400" b="1" dirty="0">
                <a:solidFill>
                  <a:schemeClr val="accent1"/>
                </a:solidFill>
              </a:rPr>
              <a:t> </a:t>
            </a:r>
            <a:r>
              <a:rPr lang="fr-FR" sz="1400" dirty="0"/>
              <a:t>comme l’engagement, la satisfaction et la compréhension des objectifs stratégiques.</a:t>
            </a:r>
            <a:endParaRPr lang="fr-FR" sz="1200" dirty="0">
              <a:solidFill>
                <a:schemeClr val="accent1"/>
              </a:solidFill>
            </a:endParaRPr>
          </a:p>
        </p:txBody>
      </p:sp>
      <p:sp>
        <p:nvSpPr>
          <p:cNvPr id="16" name="Rectangle 15">
            <a:extLst>
              <a:ext uri="{FF2B5EF4-FFF2-40B4-BE49-F238E27FC236}">
                <a16:creationId xmlns:a16="http://schemas.microsoft.com/office/drawing/2014/main" id="{3A6E65B4-B3D8-F839-146F-5B793542A971}"/>
              </a:ext>
            </a:extLst>
          </p:cNvPr>
          <p:cNvSpPr/>
          <p:nvPr/>
        </p:nvSpPr>
        <p:spPr>
          <a:xfrm>
            <a:off x="640080" y="434001"/>
            <a:ext cx="1943100" cy="200025"/>
          </a:xfrm>
          <a:prstGeom prst="rect">
            <a:avLst/>
          </a:prstGeom>
          <a:solidFill>
            <a:schemeClr val="accent1"/>
          </a:solidFill>
          <a:ln>
            <a:noFill/>
          </a:ln>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endParaRPr lang="en-CA"/>
          </a:p>
        </p:txBody>
      </p:sp>
      <p:sp>
        <p:nvSpPr>
          <p:cNvPr id="17" name="Rectangle 16">
            <a:extLst>
              <a:ext uri="{FF2B5EF4-FFF2-40B4-BE49-F238E27FC236}">
                <a16:creationId xmlns:a16="http://schemas.microsoft.com/office/drawing/2014/main" id="{E70ED36E-6C83-B6C3-DD04-C5B4B9839DE8}"/>
              </a:ext>
            </a:extLst>
          </p:cNvPr>
          <p:cNvSpPr/>
          <p:nvPr/>
        </p:nvSpPr>
        <p:spPr>
          <a:xfrm>
            <a:off x="9509760" y="6050042"/>
            <a:ext cx="1943100" cy="200025"/>
          </a:xfrm>
          <a:prstGeom prst="rect">
            <a:avLst/>
          </a:prstGeom>
          <a:solidFill>
            <a:schemeClr val="accent1"/>
          </a:solidFill>
          <a:ln>
            <a:noFill/>
          </a:ln>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endParaRPr lang="en-CA"/>
          </a:p>
        </p:txBody>
      </p:sp>
    </p:spTree>
    <p:extLst>
      <p:ext uri="{BB962C8B-B14F-4D97-AF65-F5344CB8AC3E}">
        <p14:creationId xmlns:p14="http://schemas.microsoft.com/office/powerpoint/2010/main" val="400120975"/>
      </p:ext>
    </p:extLst>
  </p:cSld>
  <p:clrMapOvr>
    <a:masterClrMapping/>
  </p:clrMapOvr>
  <mc:AlternateContent xmlns:mc="http://schemas.openxmlformats.org/markup-compatibility/2006" xmlns:p14="http://schemas.microsoft.com/office/powerpoint/2010/main">
    <mc:Choice Requires="p14">
      <p:transition p14:dur="10" advTm="10000"/>
    </mc:Choice>
    <mc:Fallback xmlns="">
      <p:transition advTm="10000"/>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bg>
      <p:bgPr>
        <a:pattFill prst="pct40">
          <a:fgClr>
            <a:schemeClr val="tx2">
              <a:lumMod val="10000"/>
              <a:lumOff val="90000"/>
            </a:schemeClr>
          </a:fgClr>
          <a:bgClr>
            <a:schemeClr val="bg1"/>
          </a:bgClr>
        </a:pattFill>
        <a:effectLst/>
      </p:bgPr>
    </p:bg>
    <p:spTree>
      <p:nvGrpSpPr>
        <p:cNvPr id="1" name="">
          <a:extLst>
            <a:ext uri="{FF2B5EF4-FFF2-40B4-BE49-F238E27FC236}">
              <a16:creationId xmlns:a16="http://schemas.microsoft.com/office/drawing/2014/main" id="{3EE94550-4472-D885-CD63-DD8B1C1FBA0D}"/>
            </a:ext>
          </a:extLst>
        </p:cNvPr>
        <p:cNvGrpSpPr/>
        <p:nvPr/>
      </p:nvGrpSpPr>
      <p:grpSpPr>
        <a:xfrm>
          <a:off x="0" y="0"/>
          <a:ext cx="0" cy="0"/>
          <a:chOff x="0" y="0"/>
          <a:chExt cx="0" cy="0"/>
        </a:xfrm>
      </p:grpSpPr>
      <p:sp>
        <p:nvSpPr>
          <p:cNvPr id="7" name="Rectangle 1">
            <a:extLst>
              <a:ext uri="{FF2B5EF4-FFF2-40B4-BE49-F238E27FC236}">
                <a16:creationId xmlns:a16="http://schemas.microsoft.com/office/drawing/2014/main" id="{FFA79BF5-194D-A0D0-41BF-5ECAB8228DF2}"/>
              </a:ext>
            </a:extLst>
          </p:cNvPr>
          <p:cNvSpPr>
            <a:spLocks noChangeArrowheads="1"/>
          </p:cNvSpPr>
          <p:nvPr/>
        </p:nvSpPr>
        <p:spPr bwMode="auto">
          <a:xfrm>
            <a:off x="739407" y="828801"/>
            <a:ext cx="10402557" cy="36317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lang="en-US" altLang="en-US" b="1" dirty="0">
                <a:solidFill>
                  <a:schemeClr val="accent1"/>
                </a:solidFill>
                <a:latin typeface="Comic Sans MS" panose="030F0702030302020204" pitchFamily="66" charset="0"/>
              </a:rPr>
              <a:t>Multiplier</a:t>
            </a:r>
            <a:r>
              <a:rPr kumimoji="0" lang="en-US" altLang="en-US" b="1" i="0" u="none" strike="noStrike" cap="none" normalizeH="0" baseline="0" dirty="0">
                <a:ln>
                  <a:noFill/>
                </a:ln>
                <a:solidFill>
                  <a:schemeClr val="accent1"/>
                </a:solidFill>
                <a:effectLst/>
                <a:latin typeface="Comic Sans MS" panose="030F0702030302020204" pitchFamily="66" charset="0"/>
              </a:rPr>
              <a:t> </a:t>
            </a:r>
            <a:r>
              <a:rPr lang="en-US" altLang="en-US" b="1" dirty="0">
                <a:solidFill>
                  <a:schemeClr val="accent1"/>
                </a:solidFill>
                <a:latin typeface="Comic Sans MS" panose="030F0702030302020204" pitchFamily="66" charset="0"/>
              </a:rPr>
              <a:t>l</a:t>
            </a:r>
            <a:r>
              <a:rPr kumimoji="0" lang="en-US" altLang="en-US" b="1" i="0" u="none" strike="noStrike" cap="none" normalizeH="0" baseline="0" dirty="0">
                <a:ln>
                  <a:noFill/>
                </a:ln>
                <a:solidFill>
                  <a:schemeClr val="accent1"/>
                </a:solidFill>
                <a:effectLst/>
                <a:latin typeface="Comic Sans MS" panose="030F0702030302020204" pitchFamily="66" charset="0"/>
              </a:rPr>
              <a:t>es </a:t>
            </a:r>
            <a:r>
              <a:rPr lang="en-US" altLang="en-US" b="1" dirty="0">
                <a:solidFill>
                  <a:schemeClr val="accent1"/>
                </a:solidFill>
                <a:latin typeface="Comic Sans MS" panose="030F0702030302020204" pitchFamily="66" charset="0"/>
              </a:rPr>
              <a:t>p</a:t>
            </a:r>
            <a:r>
              <a:rPr kumimoji="0" lang="en-US" altLang="en-US" b="1" i="0" u="none" strike="noStrike" cap="none" normalizeH="0" baseline="0" dirty="0">
                <a:ln>
                  <a:noFill/>
                </a:ln>
                <a:solidFill>
                  <a:schemeClr val="accent1"/>
                </a:solidFill>
                <a:effectLst/>
                <a:latin typeface="Comic Sans MS" panose="030F0702030302020204" pitchFamily="66" charset="0"/>
              </a:rPr>
              <a:t>lans de communication pour </a:t>
            </a:r>
            <a:r>
              <a:rPr kumimoji="0" lang="en-US" altLang="en-US" b="1" i="0" u="none" strike="noStrike" cap="none" normalizeH="0" baseline="0" dirty="0" err="1">
                <a:ln>
                  <a:noFill/>
                </a:ln>
                <a:solidFill>
                  <a:schemeClr val="accent1"/>
                </a:solidFill>
                <a:effectLst/>
                <a:latin typeface="Comic Sans MS" panose="030F0702030302020204" pitchFamily="66" charset="0"/>
              </a:rPr>
              <a:t>accompagner</a:t>
            </a:r>
            <a:r>
              <a:rPr kumimoji="0" lang="en-US" altLang="en-US" b="1" i="0" u="none" strike="noStrike" cap="none" normalizeH="0" baseline="0" dirty="0">
                <a:ln>
                  <a:noFill/>
                </a:ln>
                <a:solidFill>
                  <a:schemeClr val="accent1"/>
                </a:solidFill>
                <a:effectLst/>
                <a:latin typeface="Comic Sans MS" panose="030F0702030302020204" pitchFamily="66" charset="0"/>
              </a:rPr>
              <a:t> le </a:t>
            </a:r>
            <a:r>
              <a:rPr kumimoji="0" lang="en-US" altLang="en-US" b="1" i="0" u="none" strike="noStrike" cap="none" normalizeH="0" baseline="0" dirty="0" err="1">
                <a:ln>
                  <a:noFill/>
                </a:ln>
                <a:solidFill>
                  <a:schemeClr val="accent1"/>
                </a:solidFill>
                <a:effectLst/>
                <a:latin typeface="Comic Sans MS" panose="030F0702030302020204" pitchFamily="66" charset="0"/>
              </a:rPr>
              <a:t>changement</a:t>
            </a:r>
            <a:endParaRPr kumimoji="0" lang="en-US" altLang="en-US" b="1" i="0" u="none" strike="noStrike" cap="none" normalizeH="0" baseline="0" dirty="0">
              <a:ln>
                <a:noFill/>
              </a:ln>
              <a:solidFill>
                <a:schemeClr val="accent1"/>
              </a:solidFill>
              <a:effectLst/>
              <a:latin typeface="Comic Sans MS" panose="030F0702030302020204" pitchFamily="66"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200" b="1"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AutoNum type="arabicPeriod"/>
              <a:tabLst/>
            </a:pPr>
            <a:r>
              <a:rPr kumimoji="0" lang="en-US" altLang="en-US" sz="1400" b="1" i="0" u="none" strike="noStrike" cap="none" normalizeH="0" baseline="0" dirty="0">
                <a:ln>
                  <a:noFill/>
                </a:ln>
                <a:solidFill>
                  <a:schemeClr val="accent1"/>
                </a:solidFill>
                <a:effectLst/>
                <a:latin typeface="Aptos" panose="020B0004020202020204" pitchFamily="34" charset="0"/>
              </a:rPr>
              <a:t> </a:t>
            </a:r>
            <a:r>
              <a:rPr kumimoji="0" lang="en-US" altLang="en-US" sz="1400" b="1" i="0" u="none" strike="noStrike" cap="none" normalizeH="0" baseline="0" dirty="0" err="1">
                <a:ln>
                  <a:noFill/>
                </a:ln>
                <a:solidFill>
                  <a:schemeClr val="accent1"/>
                </a:solidFill>
                <a:effectLst/>
                <a:latin typeface="Aptos" panose="020B0004020202020204" pitchFamily="34" charset="0"/>
              </a:rPr>
              <a:t>Lancement</a:t>
            </a:r>
            <a:r>
              <a:rPr kumimoji="0" lang="en-US" altLang="en-US" sz="1400" b="1" i="0" u="none" strike="noStrike" cap="none" normalizeH="0" baseline="0" dirty="0">
                <a:ln>
                  <a:noFill/>
                </a:ln>
                <a:solidFill>
                  <a:schemeClr val="accent1"/>
                </a:solidFill>
                <a:effectLst/>
                <a:latin typeface="Aptos" panose="020B0004020202020204" pitchFamily="34" charset="0"/>
              </a:rPr>
              <a:t> </a:t>
            </a:r>
            <a:r>
              <a:rPr kumimoji="0" lang="en-US" altLang="en-US" sz="1400" b="1" i="0" u="none" strike="noStrike" cap="none" normalizeH="0" baseline="0" dirty="0" err="1">
                <a:ln>
                  <a:noFill/>
                </a:ln>
                <a:solidFill>
                  <a:schemeClr val="accent1"/>
                </a:solidFill>
                <a:effectLst/>
                <a:latin typeface="Aptos" panose="020B0004020202020204" pitchFamily="34" charset="0"/>
              </a:rPr>
              <a:t>d'une</a:t>
            </a:r>
            <a:r>
              <a:rPr kumimoji="0" lang="en-US" altLang="en-US" sz="1400" b="1" i="0" u="none" strike="noStrike" cap="none" normalizeH="0" baseline="0" dirty="0">
                <a:ln>
                  <a:noFill/>
                </a:ln>
                <a:solidFill>
                  <a:schemeClr val="accent1"/>
                </a:solidFill>
                <a:effectLst/>
                <a:latin typeface="Aptos" panose="020B0004020202020204" pitchFamily="34" charset="0"/>
              </a:rPr>
              <a:t> </a:t>
            </a:r>
            <a:r>
              <a:rPr lang="en-US" altLang="en-US" sz="1400" b="1" dirty="0" err="1">
                <a:solidFill>
                  <a:schemeClr val="accent1"/>
                </a:solidFill>
                <a:latin typeface="Aptos" panose="020B0004020202020204" pitchFamily="34" charset="0"/>
              </a:rPr>
              <a:t>p</a:t>
            </a:r>
            <a:r>
              <a:rPr kumimoji="0" lang="en-US" altLang="en-US" sz="1400" b="1" i="0" u="none" strike="noStrike" cap="none" normalizeH="0" baseline="0" dirty="0" err="1">
                <a:ln>
                  <a:noFill/>
                </a:ln>
                <a:solidFill>
                  <a:schemeClr val="accent1"/>
                </a:solidFill>
                <a:effectLst/>
                <a:latin typeface="Aptos" panose="020B0004020202020204" pitchFamily="34" charset="0"/>
              </a:rPr>
              <a:t>lateforme</a:t>
            </a:r>
            <a:r>
              <a:rPr kumimoji="0" lang="en-US" altLang="en-US" sz="1400" b="1" i="0" u="none" strike="noStrike" cap="none" normalizeH="0" baseline="0" dirty="0">
                <a:ln>
                  <a:noFill/>
                </a:ln>
                <a:solidFill>
                  <a:schemeClr val="accent1"/>
                </a:solidFill>
                <a:effectLst/>
                <a:latin typeface="Aptos" panose="020B0004020202020204" pitchFamily="34" charset="0"/>
              </a:rPr>
              <a:t> </a:t>
            </a:r>
            <a:r>
              <a:rPr lang="en-US" altLang="en-US" sz="1400" b="1" dirty="0">
                <a:solidFill>
                  <a:schemeClr val="accent1"/>
                </a:solidFill>
                <a:latin typeface="Aptos" panose="020B0004020202020204" pitchFamily="34" charset="0"/>
              </a:rPr>
              <a:t>i</a:t>
            </a:r>
            <a:r>
              <a:rPr kumimoji="0" lang="en-US" altLang="en-US" sz="1400" b="1" i="0" u="none" strike="noStrike" cap="none" normalizeH="0" baseline="0" dirty="0">
                <a:ln>
                  <a:noFill/>
                </a:ln>
                <a:solidFill>
                  <a:schemeClr val="accent1"/>
                </a:solidFill>
                <a:effectLst/>
                <a:latin typeface="Aptos" panose="020B0004020202020204" pitchFamily="34" charset="0"/>
              </a:rPr>
              <a:t>nteractive de questions-</a:t>
            </a:r>
            <a:r>
              <a:rPr lang="en-US" altLang="en-US" sz="1400" b="1" dirty="0" err="1">
                <a:solidFill>
                  <a:schemeClr val="accent1"/>
                </a:solidFill>
                <a:latin typeface="Aptos" panose="020B0004020202020204" pitchFamily="34" charset="0"/>
              </a:rPr>
              <a:t>r</a:t>
            </a:r>
            <a:r>
              <a:rPr kumimoji="0" lang="en-US" altLang="en-US" sz="1400" b="1" i="0" u="none" strike="noStrike" cap="none" normalizeH="0" baseline="0" dirty="0" err="1">
                <a:ln>
                  <a:noFill/>
                </a:ln>
                <a:solidFill>
                  <a:schemeClr val="accent1"/>
                </a:solidFill>
                <a:effectLst/>
                <a:latin typeface="Aptos" panose="020B0004020202020204" pitchFamily="34" charset="0"/>
              </a:rPr>
              <a:t>éponses</a:t>
            </a:r>
            <a:r>
              <a:rPr kumimoji="0" lang="en-US" altLang="en-US" sz="1400" b="0" i="0" u="none" strike="noStrike" cap="none" normalizeH="0" baseline="0" dirty="0">
                <a:ln>
                  <a:noFill/>
                </a:ln>
                <a:solidFill>
                  <a:schemeClr val="accent1"/>
                </a:solidFill>
                <a:effectLst/>
                <a:latin typeface="Aptos" panose="020B0004020202020204" pitchFamily="34" charset="0"/>
              </a:rPr>
              <a:t> </a:t>
            </a:r>
          </a:p>
          <a:p>
            <a:pPr marL="457200" marR="0" lvl="1" indent="0" algn="l" defTabSz="914400" rtl="0" eaLnBrk="0" fontAlgn="base" latinLnBrk="0" hangingPunct="0">
              <a:lnSpc>
                <a:spcPct val="100000"/>
              </a:lnSpc>
              <a:spcBef>
                <a:spcPct val="0"/>
              </a:spcBef>
              <a:spcAft>
                <a:spcPct val="0"/>
              </a:spcAft>
              <a:buClrTx/>
              <a:buSzTx/>
              <a:buFontTx/>
              <a:buChar char="•"/>
              <a:tabLst/>
            </a:pPr>
            <a:r>
              <a:rPr kumimoji="0" lang="en-US" altLang="en-US" sz="1400" b="0" i="0" u="none" strike="noStrike" cap="none" normalizeH="0" baseline="0" dirty="0" err="1">
                <a:ln>
                  <a:noFill/>
                </a:ln>
                <a:solidFill>
                  <a:schemeClr val="tx1"/>
                </a:solidFill>
                <a:effectLst/>
                <a:latin typeface="Aptos" panose="020B0004020202020204" pitchFamily="34" charset="0"/>
              </a:rPr>
              <a:t>Créer</a:t>
            </a:r>
            <a:r>
              <a:rPr kumimoji="0" lang="en-US" altLang="en-US" sz="1400" b="0" i="0" u="none" strike="noStrike" cap="none" normalizeH="0" baseline="0" dirty="0">
                <a:ln>
                  <a:noFill/>
                </a:ln>
                <a:solidFill>
                  <a:schemeClr val="tx1"/>
                </a:solidFill>
                <a:effectLst/>
                <a:latin typeface="Aptos" panose="020B0004020202020204" pitchFamily="34" charset="0"/>
              </a:rPr>
              <a:t> un </a:t>
            </a:r>
            <a:r>
              <a:rPr kumimoji="0" lang="en-US" altLang="en-US" sz="1400" b="1" i="0" u="none" strike="noStrike" cap="none" normalizeH="0" baseline="0" dirty="0" err="1">
                <a:ln>
                  <a:noFill/>
                </a:ln>
                <a:solidFill>
                  <a:schemeClr val="accent1"/>
                </a:solidFill>
                <a:effectLst/>
                <a:latin typeface="Aptos" panose="020B0004020202020204" pitchFamily="34" charset="0"/>
              </a:rPr>
              <a:t>espace</a:t>
            </a:r>
            <a:r>
              <a:rPr kumimoji="0" lang="en-US" altLang="en-US" sz="1400" b="1" i="0" u="none" strike="noStrike" cap="none" normalizeH="0" baseline="0" dirty="0">
                <a:ln>
                  <a:noFill/>
                </a:ln>
                <a:solidFill>
                  <a:schemeClr val="accent1"/>
                </a:solidFill>
                <a:effectLst/>
                <a:latin typeface="Aptos" panose="020B0004020202020204" pitchFamily="34" charset="0"/>
              </a:rPr>
              <a:t> </a:t>
            </a:r>
            <a:r>
              <a:rPr kumimoji="0" lang="en-US" altLang="en-US" sz="1400" b="1" i="0" u="none" strike="noStrike" cap="none" normalizeH="0" baseline="0" dirty="0" err="1">
                <a:ln>
                  <a:noFill/>
                </a:ln>
                <a:solidFill>
                  <a:schemeClr val="accent1"/>
                </a:solidFill>
                <a:effectLst/>
                <a:latin typeface="Aptos" panose="020B0004020202020204" pitchFamily="34" charset="0"/>
              </a:rPr>
              <a:t>en</a:t>
            </a:r>
            <a:r>
              <a:rPr kumimoji="0" lang="en-US" altLang="en-US" sz="1400" b="1" i="0" u="none" strike="noStrike" cap="none" normalizeH="0" baseline="0" dirty="0">
                <a:ln>
                  <a:noFill/>
                </a:ln>
                <a:solidFill>
                  <a:schemeClr val="accent1"/>
                </a:solidFill>
                <a:effectLst/>
                <a:latin typeface="Aptos" panose="020B0004020202020204" pitchFamily="34" charset="0"/>
              </a:rPr>
              <a:t> </a:t>
            </a:r>
            <a:r>
              <a:rPr kumimoji="0" lang="en-US" altLang="en-US" sz="1400" b="1" i="0" u="none" strike="noStrike" cap="none" normalizeH="0" baseline="0" dirty="0" err="1">
                <a:ln>
                  <a:noFill/>
                </a:ln>
                <a:solidFill>
                  <a:schemeClr val="accent1"/>
                </a:solidFill>
                <a:effectLst/>
                <a:latin typeface="Aptos" panose="020B0004020202020204" pitchFamily="34" charset="0"/>
              </a:rPr>
              <a:t>ligne</a:t>
            </a:r>
            <a:r>
              <a:rPr kumimoji="0" lang="en-US" altLang="en-US" sz="1400" b="1" i="0" u="none" strike="noStrike" cap="none" normalizeH="0" baseline="0" dirty="0">
                <a:ln>
                  <a:noFill/>
                </a:ln>
                <a:solidFill>
                  <a:schemeClr val="accent1"/>
                </a:solidFill>
                <a:effectLst/>
                <a:latin typeface="Aptos" panose="020B0004020202020204" pitchFamily="34" charset="0"/>
              </a:rPr>
              <a:t> </a:t>
            </a:r>
            <a:r>
              <a:rPr kumimoji="0" lang="en-US" altLang="en-US" sz="1400" b="0" i="0" u="none" strike="noStrike" cap="none" normalizeH="0" baseline="0" dirty="0" err="1">
                <a:ln>
                  <a:noFill/>
                </a:ln>
                <a:solidFill>
                  <a:schemeClr val="tx1"/>
                </a:solidFill>
                <a:effectLst/>
                <a:latin typeface="Aptos" panose="020B0004020202020204" pitchFamily="34" charset="0"/>
              </a:rPr>
              <a:t>où</a:t>
            </a:r>
            <a:r>
              <a:rPr kumimoji="0" lang="en-US" altLang="en-US" sz="1400" b="0" i="0" u="none" strike="noStrike" cap="none" normalizeH="0" baseline="0" dirty="0">
                <a:ln>
                  <a:noFill/>
                </a:ln>
                <a:solidFill>
                  <a:schemeClr val="tx1"/>
                </a:solidFill>
                <a:effectLst/>
                <a:latin typeface="Aptos" panose="020B0004020202020204" pitchFamily="34" charset="0"/>
              </a:rPr>
              <a:t> les </a:t>
            </a:r>
            <a:r>
              <a:rPr kumimoji="0" lang="en-US" altLang="en-US" sz="1400" b="0" i="0" u="none" strike="noStrike" cap="none" normalizeH="0" baseline="0" dirty="0" err="1">
                <a:ln>
                  <a:noFill/>
                </a:ln>
                <a:solidFill>
                  <a:schemeClr val="tx1"/>
                </a:solidFill>
                <a:effectLst/>
                <a:latin typeface="Aptos" panose="020B0004020202020204" pitchFamily="34" charset="0"/>
              </a:rPr>
              <a:t>employés</a:t>
            </a:r>
            <a:r>
              <a:rPr kumimoji="0" lang="en-US" altLang="en-US" sz="1400" b="0" i="0" u="none" strike="noStrike" cap="none" normalizeH="0" baseline="0" dirty="0">
                <a:ln>
                  <a:noFill/>
                </a:ln>
                <a:solidFill>
                  <a:schemeClr val="tx1"/>
                </a:solidFill>
                <a:effectLst/>
                <a:latin typeface="Aptos" panose="020B0004020202020204" pitchFamily="34" charset="0"/>
              </a:rPr>
              <a:t> et parties </a:t>
            </a:r>
            <a:r>
              <a:rPr kumimoji="0" lang="en-US" altLang="en-US" sz="1400" b="0" i="0" u="none" strike="noStrike" cap="none" normalizeH="0" baseline="0" dirty="0" err="1">
                <a:ln>
                  <a:noFill/>
                </a:ln>
                <a:solidFill>
                  <a:schemeClr val="tx1"/>
                </a:solidFill>
                <a:effectLst/>
                <a:latin typeface="Aptos" panose="020B0004020202020204" pitchFamily="34" charset="0"/>
              </a:rPr>
              <a:t>prenantes</a:t>
            </a:r>
            <a:r>
              <a:rPr kumimoji="0" lang="en-US" altLang="en-US" sz="1400" b="0" i="0" u="none" strike="noStrike" cap="none" normalizeH="0" baseline="0" dirty="0">
                <a:ln>
                  <a:noFill/>
                </a:ln>
                <a:solidFill>
                  <a:schemeClr val="tx1"/>
                </a:solidFill>
                <a:effectLst/>
                <a:latin typeface="Aptos" panose="020B0004020202020204" pitchFamily="34" charset="0"/>
              </a:rPr>
              <a:t> </a:t>
            </a:r>
            <a:r>
              <a:rPr kumimoji="0" lang="en-US" altLang="en-US" sz="1400" b="0" i="0" u="none" strike="noStrike" cap="none" normalizeH="0" baseline="0" dirty="0" err="1">
                <a:ln>
                  <a:noFill/>
                </a:ln>
                <a:solidFill>
                  <a:schemeClr val="tx1"/>
                </a:solidFill>
                <a:effectLst/>
                <a:latin typeface="Aptos" panose="020B0004020202020204" pitchFamily="34" charset="0"/>
              </a:rPr>
              <a:t>peuvent</a:t>
            </a:r>
            <a:r>
              <a:rPr kumimoji="0" lang="en-US" altLang="en-US" sz="1400" b="0" i="0" u="none" strike="noStrike" cap="none" normalizeH="0" baseline="0" dirty="0">
                <a:ln>
                  <a:noFill/>
                </a:ln>
                <a:solidFill>
                  <a:schemeClr val="tx1"/>
                </a:solidFill>
                <a:effectLst/>
                <a:latin typeface="Aptos" panose="020B0004020202020204" pitchFamily="34" charset="0"/>
              </a:rPr>
              <a:t> poser </a:t>
            </a:r>
            <a:r>
              <a:rPr kumimoji="0" lang="en-US" altLang="en-US" sz="1400" b="0" i="0" u="none" strike="noStrike" cap="none" normalizeH="0" baseline="0" dirty="0" err="1">
                <a:ln>
                  <a:noFill/>
                </a:ln>
                <a:solidFill>
                  <a:schemeClr val="tx1"/>
                </a:solidFill>
                <a:effectLst/>
                <a:latin typeface="Aptos" panose="020B0004020202020204" pitchFamily="34" charset="0"/>
              </a:rPr>
              <a:t>leurs</a:t>
            </a:r>
            <a:r>
              <a:rPr kumimoji="0" lang="en-US" altLang="en-US" sz="1400" b="0" i="0" u="none" strike="noStrike" cap="none" normalizeH="0" baseline="0" dirty="0">
                <a:ln>
                  <a:noFill/>
                </a:ln>
                <a:solidFill>
                  <a:schemeClr val="tx1"/>
                </a:solidFill>
                <a:effectLst/>
                <a:latin typeface="Aptos" panose="020B0004020202020204" pitchFamily="34" charset="0"/>
              </a:rPr>
              <a:t> questions et </a:t>
            </a:r>
            <a:r>
              <a:rPr kumimoji="0" lang="en-US" altLang="en-US" sz="1400" b="0" i="0" u="none" strike="noStrike" cap="none" normalizeH="0" baseline="0" dirty="0" err="1">
                <a:ln>
                  <a:noFill/>
                </a:ln>
                <a:solidFill>
                  <a:schemeClr val="tx1"/>
                </a:solidFill>
                <a:effectLst/>
                <a:latin typeface="Aptos" panose="020B0004020202020204" pitchFamily="34" charset="0"/>
              </a:rPr>
              <a:t>recevoir</a:t>
            </a:r>
            <a:r>
              <a:rPr kumimoji="0" lang="en-US" altLang="en-US" sz="1400" b="0" i="0" u="none" strike="noStrike" cap="none" normalizeH="0" baseline="0" dirty="0">
                <a:ln>
                  <a:noFill/>
                </a:ln>
                <a:solidFill>
                  <a:schemeClr val="tx1"/>
                </a:solidFill>
                <a:effectLst/>
                <a:latin typeface="Aptos" panose="020B0004020202020204" pitchFamily="34" charset="0"/>
              </a:rPr>
              <a:t> des </a:t>
            </a:r>
            <a:r>
              <a:rPr kumimoji="0" lang="en-US" altLang="en-US" sz="1400" b="0" i="0" u="none" strike="noStrike" cap="none" normalizeH="0" baseline="0" dirty="0" err="1">
                <a:ln>
                  <a:noFill/>
                </a:ln>
                <a:solidFill>
                  <a:schemeClr val="tx1"/>
                </a:solidFill>
                <a:effectLst/>
                <a:latin typeface="Aptos" panose="020B0004020202020204" pitchFamily="34" charset="0"/>
              </a:rPr>
              <a:t>réponses</a:t>
            </a:r>
            <a:r>
              <a:rPr kumimoji="0" lang="en-US" altLang="en-US" sz="1400" b="0" i="0" u="none" strike="noStrike" cap="none" normalizeH="0" baseline="0" dirty="0">
                <a:ln>
                  <a:noFill/>
                </a:ln>
                <a:solidFill>
                  <a:schemeClr val="tx1"/>
                </a:solidFill>
                <a:effectLst/>
                <a:latin typeface="Aptos" panose="020B0004020202020204" pitchFamily="34" charset="0"/>
              </a:rPr>
              <a:t> </a:t>
            </a:r>
            <a:r>
              <a:rPr kumimoji="0" lang="en-US" altLang="en-US" sz="1400" b="0" i="0" u="none" strike="noStrike" cap="none" normalizeH="0" baseline="0" dirty="0" err="1">
                <a:ln>
                  <a:noFill/>
                </a:ln>
                <a:solidFill>
                  <a:schemeClr val="tx1"/>
                </a:solidFill>
                <a:effectLst/>
                <a:latin typeface="Aptos" panose="020B0004020202020204" pitchFamily="34" charset="0"/>
              </a:rPr>
              <a:t>transparentes</a:t>
            </a:r>
            <a:r>
              <a:rPr kumimoji="0" lang="en-US" altLang="en-US" sz="1400" b="0" i="0" u="none" strike="noStrike" cap="none" normalizeH="0" baseline="0" dirty="0">
                <a:ln>
                  <a:noFill/>
                </a:ln>
                <a:solidFill>
                  <a:schemeClr val="tx1"/>
                </a:solidFill>
                <a:effectLst/>
                <a:latin typeface="Aptos" panose="020B0004020202020204" pitchFamily="34" charset="0"/>
              </a:rPr>
              <a:t> </a:t>
            </a:r>
            <a:r>
              <a:rPr kumimoji="0" lang="en-US" altLang="en-US" sz="1400" b="0" i="0" u="none" strike="noStrike" cap="none" normalizeH="0" baseline="0" dirty="0" err="1">
                <a:ln>
                  <a:noFill/>
                </a:ln>
                <a:solidFill>
                  <a:schemeClr val="tx1"/>
                </a:solidFill>
                <a:effectLst/>
                <a:latin typeface="Aptos" panose="020B0004020202020204" pitchFamily="34" charset="0"/>
              </a:rPr>
              <a:t>en</a:t>
            </a:r>
            <a:r>
              <a:rPr kumimoji="0" lang="en-US" altLang="en-US" sz="1400" b="0" i="0" u="none" strike="noStrike" cap="none" normalizeH="0" baseline="0" dirty="0">
                <a:ln>
                  <a:noFill/>
                </a:ln>
                <a:solidFill>
                  <a:schemeClr val="tx1"/>
                </a:solidFill>
                <a:effectLst/>
                <a:latin typeface="Aptos" panose="020B0004020202020204" pitchFamily="34" charset="0"/>
              </a:rPr>
              <a:t> temps </a:t>
            </a:r>
            <a:r>
              <a:rPr kumimoji="0" lang="en-US" altLang="en-US" sz="1400" b="0" i="0" u="none" strike="noStrike" cap="none" normalizeH="0" baseline="0" dirty="0" err="1">
                <a:ln>
                  <a:noFill/>
                </a:ln>
                <a:solidFill>
                  <a:schemeClr val="tx1"/>
                </a:solidFill>
                <a:effectLst/>
                <a:latin typeface="Aptos" panose="020B0004020202020204" pitchFamily="34" charset="0"/>
              </a:rPr>
              <a:t>réel</a:t>
            </a:r>
            <a:r>
              <a:rPr kumimoji="0" lang="en-US" altLang="en-US" sz="1400" b="0" i="0" u="none" strike="noStrike" cap="none" normalizeH="0" baseline="0" dirty="0">
                <a:ln>
                  <a:noFill/>
                </a:ln>
                <a:solidFill>
                  <a:schemeClr val="tx1"/>
                </a:solidFill>
                <a:effectLst/>
                <a:latin typeface="Aptos" panose="020B0004020202020204" pitchFamily="34" charset="0"/>
              </a:rPr>
              <a:t>.</a:t>
            </a:r>
          </a:p>
          <a:p>
            <a:pPr marL="457200" marR="0" lvl="1" indent="0" algn="l" defTabSz="914400" rtl="0" eaLnBrk="0" fontAlgn="base" latinLnBrk="0" hangingPunct="0">
              <a:lnSpc>
                <a:spcPct val="100000"/>
              </a:lnSpc>
              <a:spcBef>
                <a:spcPct val="0"/>
              </a:spcBef>
              <a:spcAft>
                <a:spcPct val="0"/>
              </a:spcAft>
              <a:buClrTx/>
              <a:buSzTx/>
              <a:tabLst/>
            </a:pPr>
            <a:endParaRPr kumimoji="0" lang="en-US" altLang="en-US" sz="1400" b="0" i="0" u="none" strike="noStrike" cap="none" normalizeH="0" baseline="0" dirty="0">
              <a:ln>
                <a:noFill/>
              </a:ln>
              <a:solidFill>
                <a:schemeClr val="tx1"/>
              </a:solidFill>
              <a:effectLst/>
              <a:latin typeface="Aptos" panose="020B00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AutoNum type="arabicPeriod" startAt="2"/>
              <a:tabLst/>
            </a:pPr>
            <a:r>
              <a:rPr kumimoji="0" lang="en-US" altLang="en-US" sz="1400" b="1" i="0" u="none" strike="noStrike" cap="none" normalizeH="0" baseline="0" dirty="0">
                <a:ln>
                  <a:noFill/>
                </a:ln>
                <a:solidFill>
                  <a:schemeClr val="accent1"/>
                </a:solidFill>
                <a:effectLst/>
                <a:latin typeface="Aptos" panose="020B0004020202020204" pitchFamily="34" charset="0"/>
              </a:rPr>
              <a:t> </a:t>
            </a:r>
            <a:r>
              <a:rPr kumimoji="0" lang="en-US" altLang="en-US" sz="1400" b="1" i="0" u="none" strike="noStrike" cap="none" normalizeH="0" baseline="0" dirty="0" err="1">
                <a:ln>
                  <a:noFill/>
                </a:ln>
                <a:solidFill>
                  <a:schemeClr val="accent1"/>
                </a:solidFill>
                <a:effectLst/>
                <a:latin typeface="Aptos" panose="020B0004020202020204" pitchFamily="34" charset="0"/>
              </a:rPr>
              <a:t>Événements</a:t>
            </a:r>
            <a:r>
              <a:rPr kumimoji="0" lang="en-US" altLang="en-US" sz="1400" b="1" i="0" u="none" strike="noStrike" cap="none" normalizeH="0" baseline="0" dirty="0">
                <a:ln>
                  <a:noFill/>
                </a:ln>
                <a:solidFill>
                  <a:schemeClr val="accent1"/>
                </a:solidFill>
                <a:effectLst/>
                <a:latin typeface="Aptos" panose="020B0004020202020204" pitchFamily="34" charset="0"/>
              </a:rPr>
              <a:t> </a:t>
            </a:r>
            <a:r>
              <a:rPr lang="en-US" altLang="en-US" sz="1400" b="1" dirty="0" err="1">
                <a:solidFill>
                  <a:schemeClr val="accent1"/>
                </a:solidFill>
                <a:latin typeface="Aptos" panose="020B0004020202020204" pitchFamily="34" charset="0"/>
              </a:rPr>
              <a:t>i</a:t>
            </a:r>
            <a:r>
              <a:rPr kumimoji="0" lang="en-US" altLang="en-US" sz="1400" b="1" i="0" u="none" strike="noStrike" cap="none" normalizeH="0" baseline="0" dirty="0" err="1">
                <a:ln>
                  <a:noFill/>
                </a:ln>
                <a:solidFill>
                  <a:schemeClr val="accent1"/>
                </a:solidFill>
                <a:effectLst/>
                <a:latin typeface="Aptos" panose="020B0004020202020204" pitchFamily="34" charset="0"/>
              </a:rPr>
              <a:t>nspirants</a:t>
            </a:r>
            <a:r>
              <a:rPr kumimoji="0" lang="en-US" altLang="en-US" sz="1400" b="0" i="0" u="none" strike="noStrike" cap="none" normalizeH="0" baseline="0" dirty="0">
                <a:ln>
                  <a:noFill/>
                </a:ln>
                <a:solidFill>
                  <a:schemeClr val="accent1"/>
                </a:solidFill>
                <a:effectLst/>
                <a:latin typeface="Aptos" panose="020B0004020202020204" pitchFamily="34" charset="0"/>
              </a:rPr>
              <a:t> </a:t>
            </a:r>
          </a:p>
          <a:p>
            <a:pPr marL="457200" marR="0" lvl="1" indent="0" algn="l" defTabSz="914400" rtl="0" eaLnBrk="0" fontAlgn="base" latinLnBrk="0" hangingPunct="0">
              <a:lnSpc>
                <a:spcPct val="100000"/>
              </a:lnSpc>
              <a:spcBef>
                <a:spcPct val="0"/>
              </a:spcBef>
              <a:spcAft>
                <a:spcPct val="0"/>
              </a:spcAft>
              <a:buClrTx/>
              <a:buSzTx/>
              <a:buFontTx/>
              <a:buChar char="•"/>
              <a:tabLst/>
            </a:pPr>
            <a:r>
              <a:rPr kumimoji="0" lang="en-US" altLang="en-US" sz="1400" b="0" i="0" u="none" strike="noStrike" cap="none" normalizeH="0" baseline="0" dirty="0" err="1">
                <a:ln>
                  <a:noFill/>
                </a:ln>
                <a:solidFill>
                  <a:schemeClr val="tx1"/>
                </a:solidFill>
                <a:effectLst/>
                <a:latin typeface="Aptos" panose="020B0004020202020204" pitchFamily="34" charset="0"/>
              </a:rPr>
              <a:t>Organiser</a:t>
            </a:r>
            <a:r>
              <a:rPr kumimoji="0" lang="en-US" altLang="en-US" sz="1400" b="0" i="0" u="none" strike="noStrike" cap="none" normalizeH="0" baseline="0" dirty="0">
                <a:ln>
                  <a:noFill/>
                </a:ln>
                <a:solidFill>
                  <a:schemeClr val="tx1"/>
                </a:solidFill>
                <a:effectLst/>
                <a:latin typeface="Aptos" panose="020B0004020202020204" pitchFamily="34" charset="0"/>
              </a:rPr>
              <a:t> des </a:t>
            </a:r>
            <a:r>
              <a:rPr kumimoji="0" lang="en-US" altLang="en-US" sz="1400" b="1" i="0" u="none" strike="noStrike" cap="none" normalizeH="0" baseline="0" dirty="0" err="1">
                <a:ln>
                  <a:noFill/>
                </a:ln>
                <a:solidFill>
                  <a:schemeClr val="accent1"/>
                </a:solidFill>
                <a:effectLst/>
                <a:latin typeface="Aptos" panose="020B0004020202020204" pitchFamily="34" charset="0"/>
              </a:rPr>
              <a:t>webinaires</a:t>
            </a:r>
            <a:r>
              <a:rPr kumimoji="0" lang="en-US" altLang="en-US" sz="1400" b="1" i="0" u="none" strike="noStrike" cap="none" normalizeH="0" baseline="0" dirty="0">
                <a:ln>
                  <a:noFill/>
                </a:ln>
                <a:solidFill>
                  <a:schemeClr val="accent1"/>
                </a:solidFill>
                <a:effectLst/>
                <a:latin typeface="Aptos" panose="020B0004020202020204" pitchFamily="34" charset="0"/>
              </a:rPr>
              <a:t> </a:t>
            </a:r>
            <a:r>
              <a:rPr kumimoji="0" lang="en-US" altLang="en-US" sz="1400" b="1" i="0" u="none" strike="noStrike" cap="none" normalizeH="0" baseline="0" dirty="0" err="1">
                <a:ln>
                  <a:noFill/>
                </a:ln>
                <a:solidFill>
                  <a:schemeClr val="accent1"/>
                </a:solidFill>
                <a:effectLst/>
                <a:latin typeface="Aptos" panose="020B0004020202020204" pitchFamily="34" charset="0"/>
              </a:rPr>
              <a:t>ou</a:t>
            </a:r>
            <a:r>
              <a:rPr kumimoji="0" lang="en-US" altLang="en-US" sz="1400" b="1" i="0" u="none" strike="noStrike" cap="none" normalizeH="0" baseline="0" dirty="0">
                <a:ln>
                  <a:noFill/>
                </a:ln>
                <a:solidFill>
                  <a:schemeClr val="accent1"/>
                </a:solidFill>
                <a:effectLst/>
                <a:latin typeface="Aptos" panose="020B0004020202020204" pitchFamily="34" charset="0"/>
              </a:rPr>
              <a:t> </a:t>
            </a:r>
            <a:r>
              <a:rPr kumimoji="0" lang="en-US" altLang="en-US" sz="1400" b="1" i="0" u="none" strike="noStrike" cap="none" normalizeH="0" baseline="0" dirty="0" err="1">
                <a:ln>
                  <a:noFill/>
                </a:ln>
                <a:solidFill>
                  <a:schemeClr val="accent1"/>
                </a:solidFill>
                <a:effectLst/>
                <a:latin typeface="Aptos" panose="020B0004020202020204" pitchFamily="34" charset="0"/>
              </a:rPr>
              <a:t>conférences</a:t>
            </a:r>
            <a:r>
              <a:rPr kumimoji="0" lang="en-US" altLang="en-US" sz="1400" b="1" i="0" u="none" strike="noStrike" cap="none" normalizeH="0" baseline="0" dirty="0">
                <a:ln>
                  <a:noFill/>
                </a:ln>
                <a:solidFill>
                  <a:schemeClr val="accent1"/>
                </a:solidFill>
                <a:effectLst/>
                <a:latin typeface="Aptos" panose="020B0004020202020204" pitchFamily="34" charset="0"/>
              </a:rPr>
              <a:t> internes </a:t>
            </a:r>
            <a:r>
              <a:rPr kumimoji="0" lang="en-US" altLang="en-US" sz="1400" b="0" i="0" u="none" strike="noStrike" cap="none" normalizeH="0" baseline="0" dirty="0">
                <a:ln>
                  <a:noFill/>
                </a:ln>
                <a:solidFill>
                  <a:schemeClr val="tx1"/>
                </a:solidFill>
                <a:effectLst/>
                <a:latin typeface="Aptos" panose="020B0004020202020204" pitchFamily="34" charset="0"/>
              </a:rPr>
              <a:t>avec les </a:t>
            </a:r>
            <a:r>
              <a:rPr kumimoji="0" lang="en-US" altLang="en-US" sz="1400" b="0" i="0" u="none" strike="noStrike" cap="none" normalizeH="0" baseline="0" dirty="0" err="1">
                <a:ln>
                  <a:noFill/>
                </a:ln>
                <a:solidFill>
                  <a:schemeClr val="tx1"/>
                </a:solidFill>
                <a:effectLst/>
                <a:latin typeface="Aptos" panose="020B0004020202020204" pitchFamily="34" charset="0"/>
              </a:rPr>
              <a:t>dirigeants</a:t>
            </a:r>
            <a:r>
              <a:rPr kumimoji="0" lang="en-US" altLang="en-US" sz="1400" b="0" i="0" u="none" strike="noStrike" cap="none" normalizeH="0" baseline="0" dirty="0">
                <a:ln>
                  <a:noFill/>
                </a:ln>
                <a:solidFill>
                  <a:schemeClr val="tx1"/>
                </a:solidFill>
                <a:effectLst/>
                <a:latin typeface="Aptos" panose="020B0004020202020204" pitchFamily="34" charset="0"/>
              </a:rPr>
              <a:t> pour </a:t>
            </a:r>
            <a:r>
              <a:rPr kumimoji="0" lang="en-US" altLang="en-US" sz="1400" b="0" i="0" u="none" strike="noStrike" cap="none" normalizeH="0" baseline="0" dirty="0" err="1">
                <a:ln>
                  <a:noFill/>
                </a:ln>
                <a:solidFill>
                  <a:schemeClr val="tx1"/>
                </a:solidFill>
                <a:effectLst/>
                <a:latin typeface="Aptos" panose="020B0004020202020204" pitchFamily="34" charset="0"/>
              </a:rPr>
              <a:t>partager</a:t>
            </a:r>
            <a:r>
              <a:rPr kumimoji="0" lang="en-US" altLang="en-US" sz="1400" b="0" i="0" u="none" strike="noStrike" cap="none" normalizeH="0" baseline="0" dirty="0">
                <a:ln>
                  <a:noFill/>
                </a:ln>
                <a:solidFill>
                  <a:schemeClr val="tx1"/>
                </a:solidFill>
                <a:effectLst/>
                <a:latin typeface="Aptos" panose="020B0004020202020204" pitchFamily="34" charset="0"/>
              </a:rPr>
              <a:t> la vision </a:t>
            </a:r>
            <a:r>
              <a:rPr kumimoji="0" lang="en-US" altLang="en-US" sz="1400" b="0" i="0" u="none" strike="noStrike" cap="none" normalizeH="0" baseline="0" dirty="0" err="1">
                <a:ln>
                  <a:noFill/>
                </a:ln>
                <a:solidFill>
                  <a:schemeClr val="tx1"/>
                </a:solidFill>
                <a:effectLst/>
                <a:latin typeface="Aptos" panose="020B0004020202020204" pitchFamily="34" charset="0"/>
              </a:rPr>
              <a:t>stratégique</a:t>
            </a:r>
            <a:r>
              <a:rPr kumimoji="0" lang="en-US" altLang="en-US" sz="1400" b="0" i="0" u="none" strike="noStrike" cap="none" normalizeH="0" baseline="0" dirty="0">
                <a:ln>
                  <a:noFill/>
                </a:ln>
                <a:solidFill>
                  <a:schemeClr val="tx1"/>
                </a:solidFill>
                <a:effectLst/>
                <a:latin typeface="Aptos" panose="020B0004020202020204" pitchFamily="34" charset="0"/>
              </a:rPr>
              <a:t> et inspirer la </a:t>
            </a:r>
            <a:r>
              <a:rPr kumimoji="0" lang="en-US" altLang="en-US" sz="1400" b="0" i="0" u="none" strike="noStrike" cap="none" normalizeH="0" baseline="0" dirty="0" err="1">
                <a:ln>
                  <a:noFill/>
                </a:ln>
                <a:solidFill>
                  <a:schemeClr val="tx1"/>
                </a:solidFill>
                <a:effectLst/>
                <a:latin typeface="Aptos" panose="020B0004020202020204" pitchFamily="34" charset="0"/>
              </a:rPr>
              <a:t>confiance</a:t>
            </a:r>
            <a:r>
              <a:rPr kumimoji="0" lang="en-US" altLang="en-US" sz="1400" b="0" i="0" u="none" strike="noStrike" cap="none" normalizeH="0" baseline="0" dirty="0">
                <a:ln>
                  <a:noFill/>
                </a:ln>
                <a:solidFill>
                  <a:schemeClr val="tx1"/>
                </a:solidFill>
                <a:effectLst/>
                <a:latin typeface="Aptos" panose="020B0004020202020204" pitchFamily="34" charset="0"/>
              </a:rPr>
              <a:t>.</a:t>
            </a:r>
          </a:p>
          <a:p>
            <a:pPr marL="457200" marR="0" lvl="1" indent="0" algn="l" defTabSz="914400" rtl="0" eaLnBrk="0" fontAlgn="base" latinLnBrk="0" hangingPunct="0">
              <a:lnSpc>
                <a:spcPct val="100000"/>
              </a:lnSpc>
              <a:spcBef>
                <a:spcPct val="0"/>
              </a:spcBef>
              <a:spcAft>
                <a:spcPct val="0"/>
              </a:spcAft>
              <a:buClrTx/>
              <a:buSzTx/>
              <a:buFontTx/>
              <a:buChar char="•"/>
              <a:tabLst/>
            </a:pPr>
            <a:r>
              <a:rPr kumimoji="0" lang="en-US" altLang="en-US" sz="1400" b="0" i="0" u="none" strike="noStrike" cap="none" normalizeH="0" baseline="0" dirty="0">
                <a:ln>
                  <a:noFill/>
                </a:ln>
                <a:solidFill>
                  <a:schemeClr val="tx1"/>
                </a:solidFill>
                <a:effectLst/>
                <a:latin typeface="Aptos" panose="020B0004020202020204" pitchFamily="34" charset="0"/>
              </a:rPr>
              <a:t>Inviter des experts externes </a:t>
            </a:r>
            <a:r>
              <a:rPr kumimoji="0" lang="en-US" altLang="en-US" sz="1400" b="0" i="0" u="none" strike="noStrike" cap="none" normalizeH="0" baseline="0" dirty="0" err="1">
                <a:ln>
                  <a:noFill/>
                </a:ln>
                <a:solidFill>
                  <a:schemeClr val="tx1"/>
                </a:solidFill>
                <a:effectLst/>
                <a:latin typeface="Aptos" panose="020B0004020202020204" pitchFamily="34" charset="0"/>
              </a:rPr>
              <a:t>ou</a:t>
            </a:r>
            <a:r>
              <a:rPr kumimoji="0" lang="en-US" altLang="en-US" sz="1400" b="0" i="0" u="none" strike="noStrike" cap="none" normalizeH="0" baseline="0" dirty="0">
                <a:ln>
                  <a:noFill/>
                </a:ln>
                <a:solidFill>
                  <a:schemeClr val="tx1"/>
                </a:solidFill>
                <a:effectLst/>
                <a:latin typeface="Aptos" panose="020B0004020202020204" pitchFamily="34" charset="0"/>
              </a:rPr>
              <a:t> des </a:t>
            </a:r>
            <a:r>
              <a:rPr kumimoji="0" lang="en-US" altLang="en-US" sz="1400" b="0" i="0" u="none" strike="noStrike" cap="none" normalizeH="0" baseline="0" dirty="0" err="1">
                <a:ln>
                  <a:noFill/>
                </a:ln>
                <a:solidFill>
                  <a:schemeClr val="tx1"/>
                </a:solidFill>
                <a:effectLst/>
                <a:latin typeface="Aptos" panose="020B0004020202020204" pitchFamily="34" charset="0"/>
              </a:rPr>
              <a:t>dirigeants</a:t>
            </a:r>
            <a:r>
              <a:rPr kumimoji="0" lang="en-US" altLang="en-US" sz="1400" b="0" i="0" u="none" strike="noStrike" cap="none" normalizeH="0" baseline="0" dirty="0">
                <a:ln>
                  <a:noFill/>
                </a:ln>
                <a:solidFill>
                  <a:schemeClr val="tx1"/>
                </a:solidFill>
                <a:effectLst/>
                <a:latin typeface="Aptos" panose="020B0004020202020204" pitchFamily="34" charset="0"/>
              </a:rPr>
              <a:t> </a:t>
            </a:r>
            <a:r>
              <a:rPr kumimoji="0" lang="en-US" altLang="en-US" sz="1400" b="0" i="0" u="none" strike="noStrike" cap="none" normalizeH="0" baseline="0" dirty="0" err="1">
                <a:ln>
                  <a:noFill/>
                </a:ln>
                <a:solidFill>
                  <a:schemeClr val="tx1"/>
                </a:solidFill>
                <a:effectLst/>
                <a:latin typeface="Aptos" panose="020B0004020202020204" pitchFamily="34" charset="0"/>
              </a:rPr>
              <a:t>d’entreprises</a:t>
            </a:r>
            <a:r>
              <a:rPr kumimoji="0" lang="en-US" altLang="en-US" sz="1400" b="0" i="0" u="none" strike="noStrike" cap="none" normalizeH="0" baseline="0" dirty="0">
                <a:ln>
                  <a:noFill/>
                </a:ln>
                <a:solidFill>
                  <a:schemeClr val="tx1"/>
                </a:solidFill>
                <a:effectLst/>
                <a:latin typeface="Aptos" panose="020B0004020202020204" pitchFamily="34" charset="0"/>
              </a:rPr>
              <a:t> </a:t>
            </a:r>
            <a:r>
              <a:rPr kumimoji="0" lang="en-US" altLang="en-US" sz="1400" b="0" i="0" u="none" strike="noStrike" cap="none" normalizeH="0" baseline="0" dirty="0" err="1">
                <a:ln>
                  <a:noFill/>
                </a:ln>
                <a:solidFill>
                  <a:schemeClr val="tx1"/>
                </a:solidFill>
                <a:effectLst/>
                <a:latin typeface="Aptos" panose="020B0004020202020204" pitchFamily="34" charset="0"/>
              </a:rPr>
              <a:t>ayant</a:t>
            </a:r>
            <a:r>
              <a:rPr kumimoji="0" lang="en-US" altLang="en-US" sz="1400" b="0" i="0" u="none" strike="noStrike" cap="none" normalizeH="0" baseline="0" dirty="0">
                <a:ln>
                  <a:noFill/>
                </a:ln>
                <a:solidFill>
                  <a:schemeClr val="tx1"/>
                </a:solidFill>
                <a:effectLst/>
                <a:latin typeface="Aptos" panose="020B0004020202020204" pitchFamily="34" charset="0"/>
              </a:rPr>
              <a:t> </a:t>
            </a:r>
            <a:r>
              <a:rPr kumimoji="0" lang="en-US" altLang="en-US" sz="1400" b="0" i="0" u="none" strike="noStrike" cap="none" normalizeH="0" baseline="0" dirty="0" err="1">
                <a:ln>
                  <a:noFill/>
                </a:ln>
                <a:solidFill>
                  <a:schemeClr val="tx1"/>
                </a:solidFill>
                <a:effectLst/>
                <a:latin typeface="Aptos" panose="020B0004020202020204" pitchFamily="34" charset="0"/>
              </a:rPr>
              <a:t>mené</a:t>
            </a:r>
            <a:r>
              <a:rPr kumimoji="0" lang="en-US" altLang="en-US" sz="1400" b="0" i="0" u="none" strike="noStrike" cap="none" normalizeH="0" baseline="0" dirty="0">
                <a:ln>
                  <a:noFill/>
                </a:ln>
                <a:solidFill>
                  <a:schemeClr val="tx1"/>
                </a:solidFill>
                <a:effectLst/>
                <a:latin typeface="Aptos" panose="020B0004020202020204" pitchFamily="34" charset="0"/>
              </a:rPr>
              <a:t> des fusions </a:t>
            </a:r>
            <a:r>
              <a:rPr kumimoji="0" lang="en-US" altLang="en-US" sz="1400" b="0" i="0" u="none" strike="noStrike" cap="none" normalizeH="0" baseline="0" dirty="0" err="1">
                <a:ln>
                  <a:noFill/>
                </a:ln>
                <a:solidFill>
                  <a:schemeClr val="tx1"/>
                </a:solidFill>
                <a:effectLst/>
                <a:latin typeface="Aptos" panose="020B0004020202020204" pitchFamily="34" charset="0"/>
              </a:rPr>
              <a:t>réussies</a:t>
            </a:r>
            <a:r>
              <a:rPr kumimoji="0" lang="en-US" altLang="en-US" sz="1400" b="0" i="0" u="none" strike="noStrike" cap="none" normalizeH="0" baseline="0" dirty="0">
                <a:ln>
                  <a:noFill/>
                </a:ln>
                <a:solidFill>
                  <a:schemeClr val="tx1"/>
                </a:solidFill>
                <a:effectLst/>
                <a:latin typeface="Aptos" panose="020B0004020202020204" pitchFamily="34" charset="0"/>
              </a:rPr>
              <a:t> pour </a:t>
            </a:r>
            <a:r>
              <a:rPr kumimoji="0" lang="en-US" altLang="en-US" sz="1400" b="0" i="0" u="none" strike="noStrike" cap="none" normalizeH="0" baseline="0" dirty="0" err="1">
                <a:ln>
                  <a:noFill/>
                </a:ln>
                <a:solidFill>
                  <a:schemeClr val="tx1"/>
                </a:solidFill>
                <a:effectLst/>
                <a:latin typeface="Aptos" panose="020B0004020202020204" pitchFamily="34" charset="0"/>
              </a:rPr>
              <a:t>partager</a:t>
            </a:r>
            <a:r>
              <a:rPr kumimoji="0" lang="en-US" altLang="en-US" sz="1400" b="0" i="0" u="none" strike="noStrike" cap="none" normalizeH="0" baseline="0" dirty="0">
                <a:ln>
                  <a:noFill/>
                </a:ln>
                <a:solidFill>
                  <a:schemeClr val="tx1"/>
                </a:solidFill>
                <a:effectLst/>
                <a:latin typeface="Aptos" panose="020B0004020202020204" pitchFamily="34" charset="0"/>
              </a:rPr>
              <a:t> </a:t>
            </a:r>
            <a:r>
              <a:rPr kumimoji="0" lang="en-US" altLang="en-US" sz="1400" b="0" i="0" u="none" strike="noStrike" cap="none" normalizeH="0" baseline="0" dirty="0" err="1">
                <a:ln>
                  <a:noFill/>
                </a:ln>
                <a:solidFill>
                  <a:schemeClr val="tx1"/>
                </a:solidFill>
                <a:effectLst/>
                <a:latin typeface="Aptos" panose="020B0004020202020204" pitchFamily="34" charset="0"/>
              </a:rPr>
              <a:t>leurs</a:t>
            </a:r>
            <a:r>
              <a:rPr kumimoji="0" lang="en-US" altLang="en-US" sz="1400" b="0" i="0" u="none" strike="noStrike" cap="none" normalizeH="0" baseline="0" dirty="0">
                <a:ln>
                  <a:noFill/>
                </a:ln>
                <a:solidFill>
                  <a:schemeClr val="tx1"/>
                </a:solidFill>
                <a:effectLst/>
                <a:latin typeface="Aptos" panose="020B0004020202020204" pitchFamily="34" charset="0"/>
              </a:rPr>
              <a:t> </a:t>
            </a:r>
            <a:r>
              <a:rPr kumimoji="0" lang="en-US" altLang="en-US" sz="1400" b="0" i="0" u="none" strike="noStrike" cap="none" normalizeH="0" baseline="0" dirty="0" err="1">
                <a:ln>
                  <a:noFill/>
                </a:ln>
                <a:solidFill>
                  <a:schemeClr val="tx1"/>
                </a:solidFill>
                <a:effectLst/>
                <a:latin typeface="Aptos" panose="020B0004020202020204" pitchFamily="34" charset="0"/>
              </a:rPr>
              <a:t>expériences</a:t>
            </a:r>
            <a:r>
              <a:rPr kumimoji="0" lang="en-US" altLang="en-US" sz="1400" b="0" i="0" u="none" strike="noStrike" cap="none" normalizeH="0" baseline="0" dirty="0">
                <a:ln>
                  <a:noFill/>
                </a:ln>
                <a:solidFill>
                  <a:schemeClr val="tx1"/>
                </a:solidFill>
                <a:effectLst/>
                <a:latin typeface="Aptos" panose="020B0004020202020204" pitchFamily="34" charset="0"/>
              </a:rPr>
              <a:t>.</a:t>
            </a:r>
          </a:p>
          <a:p>
            <a:pPr marL="457200" marR="0" lvl="1" indent="0" algn="l" defTabSz="914400" rtl="0" eaLnBrk="0" fontAlgn="base" latinLnBrk="0" hangingPunct="0">
              <a:lnSpc>
                <a:spcPct val="100000"/>
              </a:lnSpc>
              <a:spcBef>
                <a:spcPct val="0"/>
              </a:spcBef>
              <a:spcAft>
                <a:spcPct val="0"/>
              </a:spcAft>
              <a:buClrTx/>
              <a:buSzTx/>
              <a:tabLst/>
            </a:pPr>
            <a:endParaRPr kumimoji="0" lang="en-US" altLang="en-US" sz="1400" b="0" i="0" u="none" strike="noStrike" cap="none" normalizeH="0" baseline="0" dirty="0">
              <a:ln>
                <a:noFill/>
              </a:ln>
              <a:solidFill>
                <a:schemeClr val="tx1"/>
              </a:solidFill>
              <a:effectLst/>
              <a:latin typeface="Aptos" panose="020B00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AutoNum type="arabicPeriod" startAt="3"/>
              <a:tabLst/>
            </a:pPr>
            <a:r>
              <a:rPr kumimoji="0" lang="en-US" altLang="en-US" sz="1400" b="1" i="0" u="none" strike="noStrike" cap="none" normalizeH="0" baseline="0" dirty="0">
                <a:ln>
                  <a:noFill/>
                </a:ln>
                <a:solidFill>
                  <a:schemeClr val="accent1"/>
                </a:solidFill>
                <a:effectLst/>
                <a:latin typeface="Aptos" panose="020B0004020202020204" pitchFamily="34" charset="0"/>
              </a:rPr>
              <a:t> </a:t>
            </a:r>
            <a:r>
              <a:rPr kumimoji="0" lang="en-US" altLang="en-US" sz="1400" b="1" i="0" u="none" strike="noStrike" cap="none" normalizeH="0" baseline="0" dirty="0" err="1">
                <a:ln>
                  <a:noFill/>
                </a:ln>
                <a:solidFill>
                  <a:schemeClr val="accent1"/>
                </a:solidFill>
                <a:effectLst/>
                <a:latin typeface="Aptos" panose="020B0004020202020204" pitchFamily="34" charset="0"/>
              </a:rPr>
              <a:t>Célébration</a:t>
            </a:r>
            <a:r>
              <a:rPr kumimoji="0" lang="en-US" altLang="en-US" sz="1400" b="1" i="0" u="none" strike="noStrike" cap="none" normalizeH="0" baseline="0" dirty="0">
                <a:ln>
                  <a:noFill/>
                </a:ln>
                <a:solidFill>
                  <a:schemeClr val="accent1"/>
                </a:solidFill>
                <a:effectLst/>
                <a:latin typeface="Aptos" panose="020B0004020202020204" pitchFamily="34" charset="0"/>
              </a:rPr>
              <a:t> des succès à court </a:t>
            </a:r>
            <a:r>
              <a:rPr kumimoji="0" lang="en-US" altLang="en-US" sz="1400" b="1" i="0" u="none" strike="noStrike" cap="none" normalizeH="0" baseline="0" dirty="0" err="1">
                <a:ln>
                  <a:noFill/>
                </a:ln>
                <a:solidFill>
                  <a:schemeClr val="accent1"/>
                </a:solidFill>
                <a:effectLst/>
                <a:latin typeface="Aptos" panose="020B0004020202020204" pitchFamily="34" charset="0"/>
              </a:rPr>
              <a:t>terme</a:t>
            </a:r>
            <a:r>
              <a:rPr kumimoji="0" lang="en-US" altLang="en-US" sz="1400" b="0" i="0" u="none" strike="noStrike" cap="none" normalizeH="0" baseline="0" dirty="0">
                <a:ln>
                  <a:noFill/>
                </a:ln>
                <a:solidFill>
                  <a:schemeClr val="accent1"/>
                </a:solidFill>
                <a:effectLst/>
                <a:latin typeface="Aptos" panose="020B0004020202020204" pitchFamily="34" charset="0"/>
              </a:rPr>
              <a:t> </a:t>
            </a:r>
          </a:p>
          <a:p>
            <a:pPr marL="457200" marR="0" lvl="1" indent="0" algn="l" defTabSz="914400" rtl="0" eaLnBrk="0" fontAlgn="base" latinLnBrk="0" hangingPunct="0">
              <a:lnSpc>
                <a:spcPct val="100000"/>
              </a:lnSpc>
              <a:spcBef>
                <a:spcPct val="0"/>
              </a:spcBef>
              <a:spcAft>
                <a:spcPct val="0"/>
              </a:spcAft>
              <a:buClrTx/>
              <a:buSzTx/>
              <a:buFontTx/>
              <a:buChar char="•"/>
              <a:tabLst/>
            </a:pPr>
            <a:r>
              <a:rPr kumimoji="0" lang="en-US" altLang="en-US" sz="1400" b="0" i="0" u="none" strike="noStrike" cap="none" normalizeH="0" baseline="0" dirty="0" err="1">
                <a:ln>
                  <a:noFill/>
                </a:ln>
                <a:solidFill>
                  <a:schemeClr val="tx1"/>
                </a:solidFill>
                <a:effectLst/>
                <a:latin typeface="Aptos" panose="020B0004020202020204" pitchFamily="34" charset="0"/>
              </a:rPr>
              <a:t>Mettre</a:t>
            </a:r>
            <a:r>
              <a:rPr kumimoji="0" lang="en-US" altLang="en-US" sz="1400" b="0" i="0" u="none" strike="noStrike" cap="none" normalizeH="0" baseline="0" dirty="0">
                <a:ln>
                  <a:noFill/>
                </a:ln>
                <a:solidFill>
                  <a:schemeClr val="tx1"/>
                </a:solidFill>
                <a:effectLst/>
                <a:latin typeface="Aptos" panose="020B0004020202020204" pitchFamily="34" charset="0"/>
              </a:rPr>
              <a:t> </a:t>
            </a:r>
            <a:r>
              <a:rPr kumimoji="0" lang="en-US" altLang="en-US" sz="1400" b="0" i="0" u="none" strike="noStrike" cap="none" normalizeH="0" baseline="0" dirty="0" err="1">
                <a:ln>
                  <a:noFill/>
                </a:ln>
                <a:solidFill>
                  <a:schemeClr val="tx1"/>
                </a:solidFill>
                <a:effectLst/>
                <a:latin typeface="Aptos" panose="020B0004020202020204" pitchFamily="34" charset="0"/>
              </a:rPr>
              <a:t>en</a:t>
            </a:r>
            <a:r>
              <a:rPr kumimoji="0" lang="en-US" altLang="en-US" sz="1400" b="0" i="0" u="none" strike="noStrike" cap="none" normalizeH="0" baseline="0" dirty="0">
                <a:ln>
                  <a:noFill/>
                </a:ln>
                <a:solidFill>
                  <a:schemeClr val="tx1"/>
                </a:solidFill>
                <a:effectLst/>
                <a:latin typeface="Aptos" panose="020B0004020202020204" pitchFamily="34" charset="0"/>
              </a:rPr>
              <a:t> </a:t>
            </a:r>
            <a:r>
              <a:rPr kumimoji="0" lang="en-US" altLang="en-US" sz="1400" b="0" i="0" u="none" strike="noStrike" cap="none" normalizeH="0" baseline="0" dirty="0" err="1">
                <a:ln>
                  <a:noFill/>
                </a:ln>
                <a:solidFill>
                  <a:schemeClr val="tx1"/>
                </a:solidFill>
                <a:effectLst/>
                <a:latin typeface="Aptos" panose="020B0004020202020204" pitchFamily="34" charset="0"/>
              </a:rPr>
              <a:t>avant</a:t>
            </a:r>
            <a:r>
              <a:rPr kumimoji="0" lang="en-US" altLang="en-US" sz="1400" b="0" i="0" u="none" strike="noStrike" cap="none" normalizeH="0" baseline="0" dirty="0">
                <a:ln>
                  <a:noFill/>
                </a:ln>
                <a:solidFill>
                  <a:schemeClr val="tx1"/>
                </a:solidFill>
                <a:effectLst/>
                <a:latin typeface="Aptos" panose="020B0004020202020204" pitchFamily="34" charset="0"/>
              </a:rPr>
              <a:t> des </a:t>
            </a:r>
            <a:r>
              <a:rPr kumimoji="0" lang="en-US" altLang="en-US" sz="1400" b="1" i="0" u="none" strike="noStrike" cap="none" normalizeH="0" baseline="0" dirty="0">
                <a:ln>
                  <a:noFill/>
                </a:ln>
                <a:solidFill>
                  <a:schemeClr val="accent1"/>
                </a:solidFill>
                <a:effectLst/>
                <a:latin typeface="Aptos" panose="020B0004020202020204" pitchFamily="34" charset="0"/>
              </a:rPr>
              <a:t>“</a:t>
            </a:r>
            <a:r>
              <a:rPr kumimoji="0" lang="en-US" altLang="en-US" sz="1400" b="1" i="0" u="none" strike="noStrike" cap="none" normalizeH="0" baseline="0" dirty="0" err="1">
                <a:ln>
                  <a:noFill/>
                </a:ln>
                <a:solidFill>
                  <a:schemeClr val="accent1"/>
                </a:solidFill>
                <a:effectLst/>
                <a:latin typeface="Aptos" panose="020B0004020202020204" pitchFamily="34" charset="0"/>
              </a:rPr>
              <a:t>victoires</a:t>
            </a:r>
            <a:r>
              <a:rPr kumimoji="0" lang="en-US" altLang="en-US" sz="1400" b="1" i="0" u="none" strike="noStrike" cap="none" normalizeH="0" baseline="0" dirty="0">
                <a:ln>
                  <a:noFill/>
                </a:ln>
                <a:solidFill>
                  <a:schemeClr val="accent1"/>
                </a:solidFill>
                <a:effectLst/>
                <a:latin typeface="Aptos" panose="020B0004020202020204" pitchFamily="34" charset="0"/>
              </a:rPr>
              <a:t> </a:t>
            </a:r>
            <a:r>
              <a:rPr kumimoji="0" lang="en-US" altLang="en-US" sz="1400" b="1" i="0" u="none" strike="noStrike" cap="none" normalizeH="0" baseline="0" dirty="0" err="1">
                <a:ln>
                  <a:noFill/>
                </a:ln>
                <a:solidFill>
                  <a:schemeClr val="accent1"/>
                </a:solidFill>
                <a:effectLst/>
                <a:latin typeface="Aptos" panose="020B0004020202020204" pitchFamily="34" charset="0"/>
              </a:rPr>
              <a:t>rapides</a:t>
            </a:r>
            <a:r>
              <a:rPr kumimoji="0" lang="en-US" altLang="en-US" sz="1400" b="1" i="0" u="none" strike="noStrike" cap="none" normalizeH="0" baseline="0" dirty="0">
                <a:ln>
                  <a:noFill/>
                </a:ln>
                <a:solidFill>
                  <a:schemeClr val="accent1"/>
                </a:solidFill>
                <a:effectLst/>
                <a:latin typeface="Aptos" panose="020B0004020202020204" pitchFamily="34" charset="0"/>
              </a:rPr>
              <a:t>” </a:t>
            </a:r>
            <a:r>
              <a:rPr kumimoji="0" lang="en-US" altLang="en-US" sz="1400" b="0" i="0" u="none" strike="noStrike" cap="none" normalizeH="0" baseline="0" dirty="0" err="1">
                <a:ln>
                  <a:noFill/>
                </a:ln>
                <a:solidFill>
                  <a:schemeClr val="tx1"/>
                </a:solidFill>
                <a:effectLst/>
                <a:latin typeface="Aptos" panose="020B0004020202020204" pitchFamily="34" charset="0"/>
              </a:rPr>
              <a:t>comme</a:t>
            </a:r>
            <a:r>
              <a:rPr kumimoji="0" lang="en-US" altLang="en-US" sz="1400" b="0" i="0" u="none" strike="noStrike" cap="none" normalizeH="0" baseline="0" dirty="0">
                <a:ln>
                  <a:noFill/>
                </a:ln>
                <a:solidFill>
                  <a:schemeClr val="tx1"/>
                </a:solidFill>
                <a:effectLst/>
                <a:latin typeface="Aptos" panose="020B0004020202020204" pitchFamily="34" charset="0"/>
              </a:rPr>
              <a:t> la </a:t>
            </a:r>
            <a:r>
              <a:rPr kumimoji="0" lang="en-US" altLang="en-US" sz="1400" b="0" i="0" u="none" strike="noStrike" cap="none" normalizeH="0" baseline="0" dirty="0" err="1">
                <a:ln>
                  <a:noFill/>
                </a:ln>
                <a:solidFill>
                  <a:schemeClr val="tx1"/>
                </a:solidFill>
                <a:effectLst/>
                <a:latin typeface="Aptos" panose="020B0004020202020204" pitchFamily="34" charset="0"/>
              </a:rPr>
              <a:t>réussite</a:t>
            </a:r>
            <a:r>
              <a:rPr kumimoji="0" lang="en-US" altLang="en-US" sz="1400" b="0" i="0" u="none" strike="noStrike" cap="none" normalizeH="0" baseline="0" dirty="0">
                <a:ln>
                  <a:noFill/>
                </a:ln>
                <a:solidFill>
                  <a:schemeClr val="tx1"/>
                </a:solidFill>
                <a:effectLst/>
                <a:latin typeface="Aptos" panose="020B0004020202020204" pitchFamily="34" charset="0"/>
              </a:rPr>
              <a:t> d’un </a:t>
            </a:r>
            <a:r>
              <a:rPr kumimoji="0" lang="en-US" altLang="en-US" sz="1400" b="0" i="0" u="none" strike="noStrike" cap="none" normalizeH="0" baseline="0" dirty="0" err="1">
                <a:ln>
                  <a:noFill/>
                </a:ln>
                <a:solidFill>
                  <a:schemeClr val="tx1"/>
                </a:solidFill>
                <a:effectLst/>
                <a:latin typeface="Aptos" panose="020B0004020202020204" pitchFamily="34" charset="0"/>
              </a:rPr>
              <a:t>projet</a:t>
            </a:r>
            <a:r>
              <a:rPr kumimoji="0" lang="en-US" altLang="en-US" sz="1400" b="0" i="0" u="none" strike="noStrike" cap="none" normalizeH="0" baseline="0" dirty="0">
                <a:ln>
                  <a:noFill/>
                </a:ln>
                <a:solidFill>
                  <a:schemeClr val="tx1"/>
                </a:solidFill>
                <a:effectLst/>
                <a:latin typeface="Aptos" panose="020B0004020202020204" pitchFamily="34" charset="0"/>
              </a:rPr>
              <a:t> </a:t>
            </a:r>
            <a:r>
              <a:rPr kumimoji="0" lang="en-US" altLang="en-US" sz="1400" b="0" i="0" u="none" strike="noStrike" cap="none" normalizeH="0" baseline="0" dirty="0" err="1">
                <a:ln>
                  <a:noFill/>
                </a:ln>
                <a:solidFill>
                  <a:schemeClr val="tx1"/>
                </a:solidFill>
                <a:effectLst/>
                <a:latin typeface="Aptos" panose="020B0004020202020204" pitchFamily="34" charset="0"/>
              </a:rPr>
              <a:t>pilote</a:t>
            </a:r>
            <a:r>
              <a:rPr kumimoji="0" lang="en-US" altLang="en-US" sz="1400" b="0" i="0" u="none" strike="noStrike" cap="none" normalizeH="0" baseline="0" dirty="0">
                <a:ln>
                  <a:noFill/>
                </a:ln>
                <a:solidFill>
                  <a:schemeClr val="tx1"/>
                </a:solidFill>
                <a:effectLst/>
                <a:latin typeface="Aptos" panose="020B0004020202020204" pitchFamily="34" charset="0"/>
              </a:rPr>
              <a:t> </a:t>
            </a:r>
            <a:r>
              <a:rPr kumimoji="0" lang="en-US" altLang="en-US" sz="1400" b="0" i="0" u="none" strike="noStrike" cap="none" normalizeH="0" baseline="0" dirty="0" err="1">
                <a:ln>
                  <a:noFill/>
                </a:ln>
                <a:solidFill>
                  <a:schemeClr val="tx1"/>
                </a:solidFill>
                <a:effectLst/>
                <a:latin typeface="Aptos" panose="020B0004020202020204" pitchFamily="34" charset="0"/>
              </a:rPr>
              <a:t>ou</a:t>
            </a:r>
            <a:r>
              <a:rPr kumimoji="0" lang="en-US" altLang="en-US" sz="1400" b="0" i="0" u="none" strike="noStrike" cap="none" normalizeH="0" baseline="0" dirty="0">
                <a:ln>
                  <a:noFill/>
                </a:ln>
                <a:solidFill>
                  <a:schemeClr val="tx1"/>
                </a:solidFill>
                <a:effectLst/>
                <a:latin typeface="Aptos" panose="020B0004020202020204" pitchFamily="34" charset="0"/>
              </a:rPr>
              <a:t> la </a:t>
            </a:r>
            <a:r>
              <a:rPr kumimoji="0" lang="en-US" altLang="en-US" sz="1400" b="0" i="0" u="none" strike="noStrike" cap="none" normalizeH="0" baseline="0" dirty="0" err="1">
                <a:ln>
                  <a:noFill/>
                </a:ln>
                <a:solidFill>
                  <a:schemeClr val="tx1"/>
                </a:solidFill>
                <a:effectLst/>
                <a:latin typeface="Aptos" panose="020B0004020202020204" pitchFamily="34" charset="0"/>
              </a:rPr>
              <a:t>réalisation</a:t>
            </a:r>
            <a:r>
              <a:rPr kumimoji="0" lang="en-US" altLang="en-US" sz="1400" b="0" i="0" u="none" strike="noStrike" cap="none" normalizeH="0" baseline="0" dirty="0">
                <a:ln>
                  <a:noFill/>
                </a:ln>
                <a:solidFill>
                  <a:schemeClr val="tx1"/>
                </a:solidFill>
                <a:effectLst/>
                <a:latin typeface="Aptos" panose="020B0004020202020204" pitchFamily="34" charset="0"/>
              </a:rPr>
              <a:t> </a:t>
            </a:r>
            <a:r>
              <a:rPr kumimoji="0" lang="en-US" altLang="en-US" sz="1400" b="0" i="0" u="none" strike="noStrike" cap="none" normalizeH="0" baseline="0" dirty="0" err="1">
                <a:ln>
                  <a:noFill/>
                </a:ln>
                <a:solidFill>
                  <a:schemeClr val="tx1"/>
                </a:solidFill>
                <a:effectLst/>
                <a:latin typeface="Aptos" panose="020B0004020202020204" pitchFamily="34" charset="0"/>
              </a:rPr>
              <a:t>d’une</a:t>
            </a:r>
            <a:r>
              <a:rPr kumimoji="0" lang="en-US" altLang="en-US" sz="1400" b="0" i="0" u="none" strike="noStrike" cap="none" normalizeH="0" baseline="0" dirty="0">
                <a:ln>
                  <a:noFill/>
                </a:ln>
                <a:solidFill>
                  <a:schemeClr val="tx1"/>
                </a:solidFill>
                <a:effectLst/>
                <a:latin typeface="Aptos" panose="020B0004020202020204" pitchFamily="34" charset="0"/>
              </a:rPr>
              <a:t> étape </a:t>
            </a:r>
            <a:r>
              <a:rPr kumimoji="0" lang="en-US" altLang="en-US" sz="1400" b="0" i="0" u="none" strike="noStrike" cap="none" normalizeH="0" baseline="0" dirty="0" err="1">
                <a:ln>
                  <a:noFill/>
                </a:ln>
                <a:solidFill>
                  <a:schemeClr val="tx1"/>
                </a:solidFill>
                <a:effectLst/>
                <a:latin typeface="Aptos" panose="020B0004020202020204" pitchFamily="34" charset="0"/>
              </a:rPr>
              <a:t>clé</a:t>
            </a:r>
            <a:r>
              <a:rPr kumimoji="0" lang="en-US" altLang="en-US" sz="1400" b="0" i="0" u="none" strike="noStrike" cap="none" normalizeH="0" baseline="0" dirty="0">
                <a:ln>
                  <a:noFill/>
                </a:ln>
                <a:solidFill>
                  <a:schemeClr val="tx1"/>
                </a:solidFill>
                <a:effectLst/>
                <a:latin typeface="Aptos" panose="020B0004020202020204" pitchFamily="34" charset="0"/>
              </a:rPr>
              <a:t> (ex. : </a:t>
            </a:r>
            <a:r>
              <a:rPr kumimoji="0" lang="en-US" altLang="en-US" sz="1400" b="0" i="0" u="none" strike="noStrike" cap="none" normalizeH="0" baseline="0" dirty="0" err="1">
                <a:ln>
                  <a:noFill/>
                </a:ln>
                <a:solidFill>
                  <a:schemeClr val="tx1"/>
                </a:solidFill>
                <a:effectLst/>
                <a:latin typeface="Aptos" panose="020B0004020202020204" pitchFamily="34" charset="0"/>
              </a:rPr>
              <a:t>l’alignement</a:t>
            </a:r>
            <a:r>
              <a:rPr kumimoji="0" lang="en-US" altLang="en-US" sz="1400" b="0" i="0" u="none" strike="noStrike" cap="none" normalizeH="0" baseline="0" dirty="0">
                <a:ln>
                  <a:noFill/>
                </a:ln>
                <a:solidFill>
                  <a:schemeClr val="tx1"/>
                </a:solidFill>
                <a:effectLst/>
                <a:latin typeface="Aptos" panose="020B0004020202020204" pitchFamily="34" charset="0"/>
              </a:rPr>
              <a:t> des </a:t>
            </a:r>
            <a:r>
              <a:rPr kumimoji="0" lang="en-US" altLang="en-US" sz="1400" b="0" i="0" u="none" strike="noStrike" cap="none" normalizeH="0" baseline="0" dirty="0" err="1">
                <a:ln>
                  <a:noFill/>
                </a:ln>
                <a:solidFill>
                  <a:schemeClr val="tx1"/>
                </a:solidFill>
                <a:effectLst/>
                <a:latin typeface="Aptos" panose="020B0004020202020204" pitchFamily="34" charset="0"/>
              </a:rPr>
              <a:t>systèmes</a:t>
            </a:r>
            <a:r>
              <a:rPr kumimoji="0" lang="en-US" altLang="en-US" sz="1400" b="0" i="0" u="none" strike="noStrike" cap="none" normalizeH="0" baseline="0" dirty="0">
                <a:ln>
                  <a:noFill/>
                </a:ln>
                <a:solidFill>
                  <a:schemeClr val="tx1"/>
                </a:solidFill>
                <a:effectLst/>
                <a:latin typeface="Aptos" panose="020B0004020202020204" pitchFamily="34" charset="0"/>
              </a:rPr>
              <a:t> </a:t>
            </a:r>
            <a:r>
              <a:rPr kumimoji="0" lang="en-US" altLang="en-US" sz="1400" b="0" i="0" u="none" strike="noStrike" cap="none" normalizeH="0" baseline="0" dirty="0" err="1">
                <a:ln>
                  <a:noFill/>
                </a:ln>
                <a:solidFill>
                  <a:schemeClr val="tx1"/>
                </a:solidFill>
                <a:effectLst/>
                <a:latin typeface="Aptos" panose="020B0004020202020204" pitchFamily="34" charset="0"/>
              </a:rPr>
              <a:t>informatiques</a:t>
            </a:r>
            <a:r>
              <a:rPr kumimoji="0" lang="en-US" altLang="en-US" sz="1400" b="0" i="0" u="none" strike="noStrike" cap="none" normalizeH="0" baseline="0" dirty="0">
                <a:ln>
                  <a:noFill/>
                </a:ln>
                <a:solidFill>
                  <a:schemeClr val="tx1"/>
                </a:solidFill>
                <a:effectLst/>
                <a:latin typeface="Aptos" panose="020B0004020202020204" pitchFamily="34" charset="0"/>
              </a:rPr>
              <a:t>).</a:t>
            </a:r>
          </a:p>
          <a:p>
            <a:pPr marL="457200" marR="0" lvl="1" indent="0" algn="l" defTabSz="914400" rtl="0" eaLnBrk="0" fontAlgn="base" latinLnBrk="0" hangingPunct="0">
              <a:lnSpc>
                <a:spcPct val="100000"/>
              </a:lnSpc>
              <a:spcBef>
                <a:spcPct val="0"/>
              </a:spcBef>
              <a:spcAft>
                <a:spcPct val="0"/>
              </a:spcAft>
              <a:buClrTx/>
              <a:buSzTx/>
              <a:buFontTx/>
              <a:buChar char="•"/>
              <a:tabLst/>
            </a:pPr>
            <a:r>
              <a:rPr kumimoji="0" lang="en-US" altLang="en-US" sz="1400" b="0" i="0" u="none" strike="noStrike" cap="none" normalizeH="0" baseline="0" dirty="0" err="1">
                <a:ln>
                  <a:noFill/>
                </a:ln>
                <a:solidFill>
                  <a:schemeClr val="tx1"/>
                </a:solidFill>
                <a:effectLst/>
                <a:latin typeface="Aptos" panose="020B0004020202020204" pitchFamily="34" charset="0"/>
              </a:rPr>
              <a:t>Offrir</a:t>
            </a:r>
            <a:r>
              <a:rPr kumimoji="0" lang="en-US" altLang="en-US" sz="1400" b="0" i="0" u="none" strike="noStrike" cap="none" normalizeH="0" baseline="0" dirty="0">
                <a:ln>
                  <a:noFill/>
                </a:ln>
                <a:solidFill>
                  <a:schemeClr val="tx1"/>
                </a:solidFill>
                <a:effectLst/>
                <a:latin typeface="Aptos" panose="020B0004020202020204" pitchFamily="34" charset="0"/>
              </a:rPr>
              <a:t> des </a:t>
            </a:r>
            <a:r>
              <a:rPr kumimoji="0" lang="en-US" altLang="en-US" sz="1400" b="1" i="0" u="none" strike="noStrike" cap="none" normalizeH="0" baseline="0" dirty="0" err="1">
                <a:ln>
                  <a:noFill/>
                </a:ln>
                <a:solidFill>
                  <a:schemeClr val="accent1"/>
                </a:solidFill>
                <a:effectLst/>
                <a:latin typeface="Aptos" panose="020B0004020202020204" pitchFamily="34" charset="0"/>
              </a:rPr>
              <a:t>récompenses</a:t>
            </a:r>
            <a:r>
              <a:rPr kumimoji="0" lang="en-US" altLang="en-US" sz="1400" b="1" i="0" u="none" strike="noStrike" cap="none" normalizeH="0" baseline="0" dirty="0">
                <a:ln>
                  <a:noFill/>
                </a:ln>
                <a:solidFill>
                  <a:schemeClr val="accent1"/>
                </a:solidFill>
                <a:effectLst/>
                <a:latin typeface="Aptos" panose="020B0004020202020204" pitchFamily="34" charset="0"/>
              </a:rPr>
              <a:t> </a:t>
            </a:r>
            <a:r>
              <a:rPr kumimoji="0" lang="en-US" altLang="en-US" sz="1400" b="1" i="0" u="none" strike="noStrike" cap="none" normalizeH="0" baseline="0" dirty="0" err="1">
                <a:ln>
                  <a:noFill/>
                </a:ln>
                <a:solidFill>
                  <a:schemeClr val="accent1"/>
                </a:solidFill>
                <a:effectLst/>
                <a:latin typeface="Aptos" panose="020B0004020202020204" pitchFamily="34" charset="0"/>
              </a:rPr>
              <a:t>ou</a:t>
            </a:r>
            <a:r>
              <a:rPr kumimoji="0" lang="en-US" altLang="en-US" sz="1400" b="1" i="0" u="none" strike="noStrike" cap="none" normalizeH="0" baseline="0" dirty="0">
                <a:ln>
                  <a:noFill/>
                </a:ln>
                <a:solidFill>
                  <a:schemeClr val="accent1"/>
                </a:solidFill>
                <a:effectLst/>
                <a:latin typeface="Aptos" panose="020B0004020202020204" pitchFamily="34" charset="0"/>
              </a:rPr>
              <a:t> des </a:t>
            </a:r>
            <a:r>
              <a:rPr kumimoji="0" lang="en-US" altLang="en-US" sz="1400" b="1" i="0" u="none" strike="noStrike" cap="none" normalizeH="0" baseline="0" dirty="0" err="1">
                <a:ln>
                  <a:noFill/>
                </a:ln>
                <a:solidFill>
                  <a:schemeClr val="accent1"/>
                </a:solidFill>
                <a:effectLst/>
                <a:latin typeface="Aptos" panose="020B0004020202020204" pitchFamily="34" charset="0"/>
              </a:rPr>
              <a:t>reconnaissances</a:t>
            </a:r>
            <a:r>
              <a:rPr kumimoji="0" lang="en-US" altLang="en-US" sz="1400" b="1" i="0" u="none" strike="noStrike" cap="none" normalizeH="0" baseline="0" dirty="0">
                <a:ln>
                  <a:noFill/>
                </a:ln>
                <a:solidFill>
                  <a:schemeClr val="accent1"/>
                </a:solidFill>
                <a:effectLst/>
                <a:latin typeface="Aptos" panose="020B0004020202020204" pitchFamily="34" charset="0"/>
              </a:rPr>
              <a:t> </a:t>
            </a:r>
            <a:r>
              <a:rPr kumimoji="0" lang="en-US" altLang="en-US" sz="1400" b="0" i="0" u="none" strike="noStrike" cap="none" normalizeH="0" baseline="0" dirty="0">
                <a:ln>
                  <a:noFill/>
                </a:ln>
                <a:solidFill>
                  <a:schemeClr val="tx1"/>
                </a:solidFill>
                <a:effectLst/>
                <a:latin typeface="Aptos" panose="020B0004020202020204" pitchFamily="34" charset="0"/>
              </a:rPr>
              <a:t>aux équipes </a:t>
            </a:r>
            <a:r>
              <a:rPr kumimoji="0" lang="en-US" altLang="en-US" sz="1400" b="0" i="0" u="none" strike="noStrike" cap="none" normalizeH="0" baseline="0" dirty="0" err="1">
                <a:ln>
                  <a:noFill/>
                </a:ln>
                <a:solidFill>
                  <a:schemeClr val="tx1"/>
                </a:solidFill>
                <a:effectLst/>
                <a:latin typeface="Aptos" panose="020B0004020202020204" pitchFamily="34" charset="0"/>
              </a:rPr>
              <a:t>ayant</a:t>
            </a:r>
            <a:r>
              <a:rPr kumimoji="0" lang="en-US" altLang="en-US" sz="1400" b="0" i="0" u="none" strike="noStrike" cap="none" normalizeH="0" baseline="0" dirty="0">
                <a:ln>
                  <a:noFill/>
                </a:ln>
                <a:solidFill>
                  <a:schemeClr val="tx1"/>
                </a:solidFill>
                <a:effectLst/>
                <a:latin typeface="Aptos" panose="020B0004020202020204" pitchFamily="34" charset="0"/>
              </a:rPr>
              <a:t> </a:t>
            </a:r>
            <a:r>
              <a:rPr kumimoji="0" lang="en-US" altLang="en-US" sz="1400" b="0" i="0" u="none" strike="noStrike" cap="none" normalizeH="0" baseline="0" dirty="0" err="1">
                <a:ln>
                  <a:noFill/>
                </a:ln>
                <a:solidFill>
                  <a:schemeClr val="tx1"/>
                </a:solidFill>
                <a:effectLst/>
                <a:latin typeface="Aptos" panose="020B0004020202020204" pitchFamily="34" charset="0"/>
              </a:rPr>
              <a:t>contribué</a:t>
            </a:r>
            <a:r>
              <a:rPr kumimoji="0" lang="en-US" altLang="en-US" sz="1400" b="0" i="0" u="none" strike="noStrike" cap="none" normalizeH="0" baseline="0" dirty="0">
                <a:ln>
                  <a:noFill/>
                </a:ln>
                <a:solidFill>
                  <a:schemeClr val="tx1"/>
                </a:solidFill>
                <a:effectLst/>
                <a:latin typeface="Aptos" panose="020B0004020202020204" pitchFamily="34" charset="0"/>
              </a:rPr>
              <a:t> à </a:t>
            </a:r>
            <a:r>
              <a:rPr kumimoji="0" lang="en-US" altLang="en-US" sz="1400" b="0" i="0" u="none" strike="noStrike" cap="none" normalizeH="0" baseline="0" dirty="0" err="1">
                <a:ln>
                  <a:noFill/>
                </a:ln>
                <a:solidFill>
                  <a:schemeClr val="tx1"/>
                </a:solidFill>
                <a:effectLst/>
                <a:latin typeface="Aptos" panose="020B0004020202020204" pitchFamily="34" charset="0"/>
              </a:rPr>
              <a:t>ces</a:t>
            </a:r>
            <a:r>
              <a:rPr kumimoji="0" lang="en-US" altLang="en-US" sz="1400" b="0" i="0" u="none" strike="noStrike" cap="none" normalizeH="0" baseline="0" dirty="0">
                <a:ln>
                  <a:noFill/>
                </a:ln>
                <a:solidFill>
                  <a:schemeClr val="tx1"/>
                </a:solidFill>
                <a:effectLst/>
                <a:latin typeface="Aptos" panose="020B0004020202020204" pitchFamily="34" charset="0"/>
              </a:rPr>
              <a:t> succès.</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2" name="Rectangle 1">
            <a:extLst>
              <a:ext uri="{FF2B5EF4-FFF2-40B4-BE49-F238E27FC236}">
                <a16:creationId xmlns:a16="http://schemas.microsoft.com/office/drawing/2014/main" id="{F39EA5ED-0BBE-F9A7-AED6-146A89D9AD64}"/>
              </a:ext>
            </a:extLst>
          </p:cNvPr>
          <p:cNvSpPr/>
          <p:nvPr/>
        </p:nvSpPr>
        <p:spPr>
          <a:xfrm>
            <a:off x="832104" y="424857"/>
            <a:ext cx="1943100" cy="200025"/>
          </a:xfrm>
          <a:prstGeom prst="rect">
            <a:avLst/>
          </a:prstGeom>
          <a:solidFill>
            <a:schemeClr val="accent1"/>
          </a:solidFill>
          <a:ln>
            <a:noFill/>
          </a:ln>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endParaRPr lang="en-CA"/>
          </a:p>
        </p:txBody>
      </p:sp>
      <p:sp>
        <p:nvSpPr>
          <p:cNvPr id="3" name="Rectangle 2">
            <a:extLst>
              <a:ext uri="{FF2B5EF4-FFF2-40B4-BE49-F238E27FC236}">
                <a16:creationId xmlns:a16="http://schemas.microsoft.com/office/drawing/2014/main" id="{20BAF490-49EF-1F19-8CB5-5FA736DA9E26}"/>
              </a:ext>
            </a:extLst>
          </p:cNvPr>
          <p:cNvSpPr/>
          <p:nvPr/>
        </p:nvSpPr>
        <p:spPr>
          <a:xfrm>
            <a:off x="9198864" y="6097460"/>
            <a:ext cx="1943100" cy="200025"/>
          </a:xfrm>
          <a:prstGeom prst="rect">
            <a:avLst/>
          </a:prstGeom>
          <a:solidFill>
            <a:schemeClr val="accent1"/>
          </a:solidFill>
          <a:ln>
            <a:noFill/>
          </a:ln>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endParaRPr lang="en-CA"/>
          </a:p>
        </p:txBody>
      </p:sp>
    </p:spTree>
    <p:extLst>
      <p:ext uri="{BB962C8B-B14F-4D97-AF65-F5344CB8AC3E}">
        <p14:creationId xmlns:p14="http://schemas.microsoft.com/office/powerpoint/2010/main" val="2070811696"/>
      </p:ext>
    </p:extLst>
  </p:cSld>
  <p:clrMapOvr>
    <a:masterClrMapping/>
  </p:clrMapOvr>
  <mc:AlternateContent xmlns:mc="http://schemas.openxmlformats.org/markup-compatibility/2006" xmlns:p14="http://schemas.microsoft.com/office/powerpoint/2010/main">
    <mc:Choice Requires="p14">
      <p:transition p14:dur="10" advTm="10000"/>
    </mc:Choice>
    <mc:Fallback xmlns="">
      <p:transition advTm="10000"/>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bg>
      <p:bgPr>
        <a:pattFill prst="pct40">
          <a:fgClr>
            <a:schemeClr val="tx2">
              <a:lumMod val="10000"/>
              <a:lumOff val="90000"/>
            </a:schemeClr>
          </a:fgClr>
          <a:bgClr>
            <a:schemeClr val="bg1"/>
          </a:bgClr>
        </a:pattFill>
        <a:effectLst/>
      </p:bgPr>
    </p:bg>
    <p:spTree>
      <p:nvGrpSpPr>
        <p:cNvPr id="1" name="">
          <a:extLst>
            <a:ext uri="{FF2B5EF4-FFF2-40B4-BE49-F238E27FC236}">
              <a16:creationId xmlns:a16="http://schemas.microsoft.com/office/drawing/2014/main" id="{DC8A77AC-7F49-2C60-FD0A-4008E18F598D}"/>
            </a:ext>
          </a:extLst>
        </p:cNvPr>
        <p:cNvGrpSpPr/>
        <p:nvPr/>
      </p:nvGrpSpPr>
      <p:grpSpPr>
        <a:xfrm>
          <a:off x="0" y="0"/>
          <a:ext cx="0" cy="0"/>
          <a:chOff x="0" y="0"/>
          <a:chExt cx="0" cy="0"/>
        </a:xfrm>
      </p:grpSpPr>
      <p:graphicFrame>
        <p:nvGraphicFramePr>
          <p:cNvPr id="6" name="Tableau 5">
            <a:extLst>
              <a:ext uri="{FF2B5EF4-FFF2-40B4-BE49-F238E27FC236}">
                <a16:creationId xmlns:a16="http://schemas.microsoft.com/office/drawing/2014/main" id="{640B750C-A8AF-A786-8B68-EAD47346098E}"/>
              </a:ext>
            </a:extLst>
          </p:cNvPr>
          <p:cNvGraphicFramePr>
            <a:graphicFrameLocks noGrp="1"/>
          </p:cNvGraphicFramePr>
          <p:nvPr>
            <p:extLst>
              <p:ext uri="{D42A27DB-BD31-4B8C-83A1-F6EECF244321}">
                <p14:modId xmlns:p14="http://schemas.microsoft.com/office/powerpoint/2010/main" val="2380374796"/>
              </p:ext>
            </p:extLst>
          </p:nvPr>
        </p:nvGraphicFramePr>
        <p:xfrm>
          <a:off x="2547994" y="1892541"/>
          <a:ext cx="6568308" cy="3322320"/>
        </p:xfrm>
        <a:graphic>
          <a:graphicData uri="http://schemas.openxmlformats.org/drawingml/2006/table">
            <a:tbl>
              <a:tblPr/>
              <a:tblGrid>
                <a:gridCol w="1763174">
                  <a:extLst>
                    <a:ext uri="{9D8B030D-6E8A-4147-A177-3AD203B41FA5}">
                      <a16:colId xmlns:a16="http://schemas.microsoft.com/office/drawing/2014/main" val="409768676"/>
                    </a:ext>
                  </a:extLst>
                </a:gridCol>
                <a:gridCol w="4805134">
                  <a:extLst>
                    <a:ext uri="{9D8B030D-6E8A-4147-A177-3AD203B41FA5}">
                      <a16:colId xmlns:a16="http://schemas.microsoft.com/office/drawing/2014/main" val="3840614295"/>
                    </a:ext>
                  </a:extLst>
                </a:gridCol>
              </a:tblGrid>
              <a:tr h="0">
                <a:tc>
                  <a:txBody>
                    <a:bodyPr/>
                    <a:lstStyle/>
                    <a:p>
                      <a:r>
                        <a:rPr lang="en-CA" sz="2000" b="1" dirty="0" err="1">
                          <a:solidFill>
                            <a:schemeClr val="accent1"/>
                          </a:solidFill>
                        </a:rPr>
                        <a:t>Période</a:t>
                      </a:r>
                      <a:r>
                        <a:rPr lang="en-CA" sz="2000" b="1" dirty="0">
                          <a:solidFill>
                            <a:schemeClr val="accent1"/>
                          </a:solidFill>
                        </a:rPr>
                        <a:t>:</a:t>
                      </a:r>
                      <a:endParaRPr lang="en-CA" sz="2000" dirty="0">
                        <a:solidFill>
                          <a:schemeClr val="accent1"/>
                        </a:solidFill>
                      </a:endParaRPr>
                    </a:p>
                  </a:txBody>
                  <a:tcPr anchor="ctr">
                    <a:lnL w="3175" cap="flat" cmpd="sng" algn="ctr">
                      <a:solidFill>
                        <a:schemeClr val="accent1"/>
                      </a:solidFill>
                      <a:prstDash val="solid"/>
                      <a:round/>
                      <a:headEnd type="none" w="med" len="med"/>
                      <a:tailEnd type="none" w="med" len="med"/>
                    </a:lnL>
                    <a:lnR w="3175" cap="flat" cmpd="sng" algn="ctr">
                      <a:solidFill>
                        <a:schemeClr val="accent1"/>
                      </a:solidFill>
                      <a:prstDash val="solid"/>
                      <a:round/>
                      <a:headEnd type="none" w="med" len="med"/>
                      <a:tailEnd type="none" w="med" len="med"/>
                    </a:lnR>
                    <a:lnT w="3175" cap="flat" cmpd="sng" algn="ctr">
                      <a:solidFill>
                        <a:schemeClr val="accent1"/>
                      </a:solidFill>
                      <a:prstDash val="solid"/>
                      <a:round/>
                      <a:headEnd type="none" w="med" len="med"/>
                      <a:tailEnd type="none" w="med" len="med"/>
                    </a:lnT>
                    <a:lnB w="3175"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CA" sz="2000" b="1" dirty="0">
                          <a:solidFill>
                            <a:schemeClr val="accent1"/>
                          </a:solidFill>
                        </a:rPr>
                        <a:t>Action:</a:t>
                      </a:r>
                      <a:endParaRPr lang="en-CA" sz="2000" dirty="0">
                        <a:solidFill>
                          <a:schemeClr val="accent1"/>
                        </a:solidFill>
                      </a:endParaRPr>
                    </a:p>
                  </a:txBody>
                  <a:tcPr anchor="ctr">
                    <a:lnL w="3175" cap="flat" cmpd="sng" algn="ctr">
                      <a:solidFill>
                        <a:schemeClr val="accent1"/>
                      </a:solidFill>
                      <a:prstDash val="solid"/>
                      <a:round/>
                      <a:headEnd type="none" w="med" len="med"/>
                      <a:tailEnd type="none" w="med" len="med"/>
                    </a:lnL>
                    <a:lnR w="3175" cap="flat" cmpd="sng" algn="ctr">
                      <a:solidFill>
                        <a:schemeClr val="accent1"/>
                      </a:solidFill>
                      <a:prstDash val="solid"/>
                      <a:round/>
                      <a:headEnd type="none" w="med" len="med"/>
                      <a:tailEnd type="none" w="med" len="med"/>
                    </a:lnR>
                    <a:lnT w="3175" cap="flat" cmpd="sng" algn="ctr">
                      <a:solidFill>
                        <a:schemeClr val="accent1"/>
                      </a:solidFill>
                      <a:prstDash val="solid"/>
                      <a:round/>
                      <a:headEnd type="none" w="med" len="med"/>
                      <a:tailEnd type="none" w="med" len="med"/>
                    </a:lnT>
                    <a:lnB w="3175"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906812587"/>
                  </a:ext>
                </a:extLst>
              </a:tr>
              <a:tr h="0">
                <a:tc>
                  <a:txBody>
                    <a:bodyPr/>
                    <a:lstStyle/>
                    <a:p>
                      <a:r>
                        <a:rPr lang="en-CA" sz="1400" b="1" dirty="0" err="1">
                          <a:solidFill>
                            <a:schemeClr val="accent1"/>
                          </a:solidFill>
                        </a:rPr>
                        <a:t>Mois</a:t>
                      </a:r>
                      <a:r>
                        <a:rPr lang="en-CA" sz="1400" b="1" dirty="0">
                          <a:solidFill>
                            <a:schemeClr val="accent1"/>
                          </a:solidFill>
                        </a:rPr>
                        <a:t>: 1à 3</a:t>
                      </a:r>
                    </a:p>
                  </a:txBody>
                  <a:tcPr anchor="ctr">
                    <a:lnL w="3175" cap="flat" cmpd="sng" algn="ctr">
                      <a:solidFill>
                        <a:schemeClr val="accent1"/>
                      </a:solidFill>
                      <a:prstDash val="solid"/>
                      <a:round/>
                      <a:headEnd type="none" w="med" len="med"/>
                      <a:tailEnd type="none" w="med" len="med"/>
                    </a:lnL>
                    <a:lnR w="3175" cap="flat" cmpd="sng" algn="ctr">
                      <a:solidFill>
                        <a:schemeClr val="accent1"/>
                      </a:solidFill>
                      <a:prstDash val="solid"/>
                      <a:round/>
                      <a:headEnd type="none" w="med" len="med"/>
                      <a:tailEnd type="none" w="med" len="med"/>
                    </a:lnR>
                    <a:lnT w="3175" cap="flat" cmpd="sng" algn="ctr">
                      <a:solidFill>
                        <a:schemeClr val="accent1"/>
                      </a:solidFill>
                      <a:prstDash val="solid"/>
                      <a:round/>
                      <a:headEnd type="none" w="med" len="med"/>
                      <a:tailEnd type="none" w="med" len="med"/>
                    </a:lnT>
                    <a:lnB w="3175"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fr-FR" sz="1400" dirty="0"/>
                        <a:t>Lancement de la campagne interne </a:t>
                      </a:r>
                      <a:r>
                        <a:rPr lang="fr-FR" sz="1400" b="1" i="1" dirty="0">
                          <a:solidFill>
                            <a:schemeClr val="accent1"/>
                          </a:solidFill>
                        </a:rPr>
                        <a:t>"Ensemble pour un nouveau départ" </a:t>
                      </a:r>
                      <a:r>
                        <a:rPr lang="fr-FR" sz="1400" dirty="0"/>
                        <a:t>avec des forums de discussion.</a:t>
                      </a:r>
                    </a:p>
                    <a:p>
                      <a:endParaRPr lang="fr-FR" sz="1400" dirty="0"/>
                    </a:p>
                  </a:txBody>
                  <a:tcPr anchor="ctr">
                    <a:lnL w="3175" cap="flat" cmpd="sng" algn="ctr">
                      <a:solidFill>
                        <a:schemeClr val="accent1"/>
                      </a:solidFill>
                      <a:prstDash val="solid"/>
                      <a:round/>
                      <a:headEnd type="none" w="med" len="med"/>
                      <a:tailEnd type="none" w="med" len="med"/>
                    </a:lnL>
                    <a:lnR w="3175" cap="flat" cmpd="sng" algn="ctr">
                      <a:solidFill>
                        <a:schemeClr val="accent1"/>
                      </a:solidFill>
                      <a:prstDash val="solid"/>
                      <a:round/>
                      <a:headEnd type="none" w="med" len="med"/>
                      <a:tailEnd type="none" w="med" len="med"/>
                    </a:lnR>
                    <a:lnT w="3175" cap="flat" cmpd="sng" algn="ctr">
                      <a:solidFill>
                        <a:schemeClr val="accent1"/>
                      </a:solidFill>
                      <a:prstDash val="solid"/>
                      <a:round/>
                      <a:headEnd type="none" w="med" len="med"/>
                      <a:tailEnd type="none" w="med" len="med"/>
                    </a:lnT>
                    <a:lnB w="3175"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44529869"/>
                  </a:ext>
                </a:extLst>
              </a:tr>
              <a:tr h="0">
                <a:tc>
                  <a:txBody>
                    <a:bodyPr/>
                    <a:lstStyle/>
                    <a:p>
                      <a:r>
                        <a:rPr lang="en-CA" sz="1400" b="1" dirty="0" err="1">
                          <a:solidFill>
                            <a:schemeClr val="accent1"/>
                          </a:solidFill>
                        </a:rPr>
                        <a:t>Mois</a:t>
                      </a:r>
                      <a:r>
                        <a:rPr lang="en-CA" sz="1400" b="1" dirty="0">
                          <a:solidFill>
                            <a:schemeClr val="accent1"/>
                          </a:solidFill>
                        </a:rPr>
                        <a:t>: 4 à 6</a:t>
                      </a:r>
                    </a:p>
                  </a:txBody>
                  <a:tcPr anchor="ctr">
                    <a:lnL w="3175" cap="flat" cmpd="sng" algn="ctr">
                      <a:solidFill>
                        <a:schemeClr val="accent1"/>
                      </a:solidFill>
                      <a:prstDash val="solid"/>
                      <a:round/>
                      <a:headEnd type="none" w="med" len="med"/>
                      <a:tailEnd type="none" w="med" len="med"/>
                    </a:lnL>
                    <a:lnR w="3175" cap="flat" cmpd="sng" algn="ctr">
                      <a:solidFill>
                        <a:schemeClr val="accent1"/>
                      </a:solidFill>
                      <a:prstDash val="solid"/>
                      <a:round/>
                      <a:headEnd type="none" w="med" len="med"/>
                      <a:tailEnd type="none" w="med" len="med"/>
                    </a:lnR>
                    <a:lnT w="3175" cap="flat" cmpd="sng" algn="ctr">
                      <a:solidFill>
                        <a:schemeClr val="accent1"/>
                      </a:solidFill>
                      <a:prstDash val="solid"/>
                      <a:round/>
                      <a:headEnd type="none" w="med" len="med"/>
                      <a:tailEnd type="none" w="med" len="med"/>
                    </a:lnT>
                    <a:lnB w="3175"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fr-FR" sz="1400" dirty="0"/>
                        <a:t>Organisation d’ateliers inter-équipes pour renforcer la collaboration et expliquer les synergies.</a:t>
                      </a:r>
                    </a:p>
                    <a:p>
                      <a:endParaRPr lang="fr-FR" sz="1400" dirty="0"/>
                    </a:p>
                  </a:txBody>
                  <a:tcPr anchor="ctr">
                    <a:lnL w="3175" cap="flat" cmpd="sng" algn="ctr">
                      <a:solidFill>
                        <a:schemeClr val="accent1"/>
                      </a:solidFill>
                      <a:prstDash val="solid"/>
                      <a:round/>
                      <a:headEnd type="none" w="med" len="med"/>
                      <a:tailEnd type="none" w="med" len="med"/>
                    </a:lnL>
                    <a:lnR w="3175" cap="flat" cmpd="sng" algn="ctr">
                      <a:solidFill>
                        <a:schemeClr val="accent1"/>
                      </a:solidFill>
                      <a:prstDash val="solid"/>
                      <a:round/>
                      <a:headEnd type="none" w="med" len="med"/>
                      <a:tailEnd type="none" w="med" len="med"/>
                    </a:lnR>
                    <a:lnT w="3175" cap="flat" cmpd="sng" algn="ctr">
                      <a:solidFill>
                        <a:schemeClr val="accent1"/>
                      </a:solidFill>
                      <a:prstDash val="solid"/>
                      <a:round/>
                      <a:headEnd type="none" w="med" len="med"/>
                      <a:tailEnd type="none" w="med" len="med"/>
                    </a:lnT>
                    <a:lnB w="3175"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056257957"/>
                  </a:ext>
                </a:extLst>
              </a:tr>
              <a:tr h="0">
                <a:tc>
                  <a:txBody>
                    <a:bodyPr/>
                    <a:lstStyle/>
                    <a:p>
                      <a:r>
                        <a:rPr lang="en-CA" sz="1400" b="1" dirty="0" err="1">
                          <a:solidFill>
                            <a:schemeClr val="accent1"/>
                          </a:solidFill>
                        </a:rPr>
                        <a:t>Mois</a:t>
                      </a:r>
                      <a:r>
                        <a:rPr lang="en-CA" sz="1400" b="1" dirty="0">
                          <a:solidFill>
                            <a:schemeClr val="accent1"/>
                          </a:solidFill>
                        </a:rPr>
                        <a:t>: 7 à 9</a:t>
                      </a:r>
                    </a:p>
                  </a:txBody>
                  <a:tcPr anchor="ctr">
                    <a:lnL w="3175" cap="flat" cmpd="sng" algn="ctr">
                      <a:solidFill>
                        <a:schemeClr val="accent1"/>
                      </a:solidFill>
                      <a:prstDash val="solid"/>
                      <a:round/>
                      <a:headEnd type="none" w="med" len="med"/>
                      <a:tailEnd type="none" w="med" len="med"/>
                    </a:lnL>
                    <a:lnR w="3175" cap="flat" cmpd="sng" algn="ctr">
                      <a:solidFill>
                        <a:schemeClr val="accent1"/>
                      </a:solidFill>
                      <a:prstDash val="solid"/>
                      <a:round/>
                      <a:headEnd type="none" w="med" len="med"/>
                      <a:tailEnd type="none" w="med" len="med"/>
                    </a:lnR>
                    <a:lnT w="3175" cap="flat" cmpd="sng" algn="ctr">
                      <a:solidFill>
                        <a:schemeClr val="accent1"/>
                      </a:solidFill>
                      <a:prstDash val="solid"/>
                      <a:round/>
                      <a:headEnd type="none" w="med" len="med"/>
                      <a:tailEnd type="none" w="med" len="med"/>
                    </a:lnT>
                    <a:lnB w="3175"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fr-FR" sz="1400" dirty="0"/>
                        <a:t>Réunion semestrielle avec les dirigeants pour faire le point sur l’intégration.</a:t>
                      </a:r>
                    </a:p>
                    <a:p>
                      <a:endParaRPr lang="fr-FR" sz="1400" dirty="0"/>
                    </a:p>
                  </a:txBody>
                  <a:tcPr anchor="ctr">
                    <a:lnL w="3175" cap="flat" cmpd="sng" algn="ctr">
                      <a:solidFill>
                        <a:schemeClr val="accent1"/>
                      </a:solidFill>
                      <a:prstDash val="solid"/>
                      <a:round/>
                      <a:headEnd type="none" w="med" len="med"/>
                      <a:tailEnd type="none" w="med" len="med"/>
                    </a:lnL>
                    <a:lnR w="3175" cap="flat" cmpd="sng" algn="ctr">
                      <a:solidFill>
                        <a:schemeClr val="accent1"/>
                      </a:solidFill>
                      <a:prstDash val="solid"/>
                      <a:round/>
                      <a:headEnd type="none" w="med" len="med"/>
                      <a:tailEnd type="none" w="med" len="med"/>
                    </a:lnR>
                    <a:lnT w="3175" cap="flat" cmpd="sng" algn="ctr">
                      <a:solidFill>
                        <a:schemeClr val="accent1"/>
                      </a:solidFill>
                      <a:prstDash val="solid"/>
                      <a:round/>
                      <a:headEnd type="none" w="med" len="med"/>
                      <a:tailEnd type="none" w="med" len="med"/>
                    </a:lnT>
                    <a:lnB w="3175"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246465789"/>
                  </a:ext>
                </a:extLst>
              </a:tr>
              <a:tr h="0">
                <a:tc>
                  <a:txBody>
                    <a:bodyPr/>
                    <a:lstStyle/>
                    <a:p>
                      <a:r>
                        <a:rPr lang="en-CA" sz="1400" b="1" dirty="0" err="1">
                          <a:solidFill>
                            <a:schemeClr val="accent1"/>
                          </a:solidFill>
                        </a:rPr>
                        <a:t>Mois</a:t>
                      </a:r>
                      <a:r>
                        <a:rPr lang="en-CA" sz="1400" b="1" dirty="0">
                          <a:solidFill>
                            <a:schemeClr val="accent1"/>
                          </a:solidFill>
                        </a:rPr>
                        <a:t>: 10 à 12</a:t>
                      </a:r>
                    </a:p>
                  </a:txBody>
                  <a:tcPr anchor="ctr">
                    <a:lnL w="3175" cap="flat" cmpd="sng" algn="ctr">
                      <a:solidFill>
                        <a:schemeClr val="accent1"/>
                      </a:solidFill>
                      <a:prstDash val="solid"/>
                      <a:round/>
                      <a:headEnd type="none" w="med" len="med"/>
                      <a:tailEnd type="none" w="med" len="med"/>
                    </a:lnL>
                    <a:lnR w="3175" cap="flat" cmpd="sng" algn="ctr">
                      <a:solidFill>
                        <a:schemeClr val="accent1"/>
                      </a:solidFill>
                      <a:prstDash val="solid"/>
                      <a:round/>
                      <a:headEnd type="none" w="med" len="med"/>
                      <a:tailEnd type="none" w="med" len="med"/>
                    </a:lnR>
                    <a:lnT w="3175" cap="flat" cmpd="sng" algn="ctr">
                      <a:solidFill>
                        <a:schemeClr val="accent1"/>
                      </a:solidFill>
                      <a:prstDash val="solid"/>
                      <a:round/>
                      <a:headEnd type="none" w="med" len="med"/>
                      <a:tailEnd type="none" w="med" len="med"/>
                    </a:lnT>
                    <a:lnB w="3175"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fr-FR" sz="1400" dirty="0"/>
                        <a:t>Lancement d’un projet commun pilote (par exemple, une campagne de co-branding).</a:t>
                      </a:r>
                    </a:p>
                    <a:p>
                      <a:endParaRPr lang="fr-FR" sz="1400" dirty="0"/>
                    </a:p>
                  </a:txBody>
                  <a:tcPr anchor="ctr">
                    <a:lnL w="3175" cap="flat" cmpd="sng" algn="ctr">
                      <a:solidFill>
                        <a:schemeClr val="accent1"/>
                      </a:solidFill>
                      <a:prstDash val="solid"/>
                      <a:round/>
                      <a:headEnd type="none" w="med" len="med"/>
                      <a:tailEnd type="none" w="med" len="med"/>
                    </a:lnL>
                    <a:lnR w="3175" cap="flat" cmpd="sng" algn="ctr">
                      <a:solidFill>
                        <a:schemeClr val="accent1"/>
                      </a:solidFill>
                      <a:prstDash val="solid"/>
                      <a:round/>
                      <a:headEnd type="none" w="med" len="med"/>
                      <a:tailEnd type="none" w="med" len="med"/>
                    </a:lnR>
                    <a:lnT w="3175" cap="flat" cmpd="sng" algn="ctr">
                      <a:solidFill>
                        <a:schemeClr val="accent1"/>
                      </a:solidFill>
                      <a:prstDash val="solid"/>
                      <a:round/>
                      <a:headEnd type="none" w="med" len="med"/>
                      <a:tailEnd type="none" w="med" len="med"/>
                    </a:lnT>
                    <a:lnB w="3175"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00777190"/>
                  </a:ext>
                </a:extLst>
              </a:tr>
            </a:tbl>
          </a:graphicData>
        </a:graphic>
      </p:graphicFrame>
      <p:sp>
        <p:nvSpPr>
          <p:cNvPr id="9" name="Rectangle 3">
            <a:extLst>
              <a:ext uri="{FF2B5EF4-FFF2-40B4-BE49-F238E27FC236}">
                <a16:creationId xmlns:a16="http://schemas.microsoft.com/office/drawing/2014/main" id="{0B7DFB57-5278-7A2F-0563-B099DC5FE439}"/>
              </a:ext>
            </a:extLst>
          </p:cNvPr>
          <p:cNvSpPr>
            <a:spLocks noChangeArrowheads="1"/>
          </p:cNvSpPr>
          <p:nvPr/>
        </p:nvSpPr>
        <p:spPr bwMode="auto">
          <a:xfrm>
            <a:off x="2962656" y="1066532"/>
            <a:ext cx="5428089" cy="6155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1" i="0" u="none" strike="noStrike" cap="none" normalizeH="0" baseline="0" dirty="0" err="1">
                <a:ln>
                  <a:noFill/>
                </a:ln>
                <a:solidFill>
                  <a:schemeClr val="accent1"/>
                </a:solidFill>
                <a:effectLst/>
                <a:latin typeface="Comic Sans MS" panose="030F0702030302020204" pitchFamily="66" charset="0"/>
              </a:rPr>
              <a:t>Exemple</a:t>
            </a:r>
            <a:r>
              <a:rPr kumimoji="0" lang="en-US" altLang="en-US" sz="2000" b="1" i="0" u="none" strike="noStrike" cap="none" normalizeH="0" baseline="0" dirty="0">
                <a:ln>
                  <a:noFill/>
                </a:ln>
                <a:solidFill>
                  <a:schemeClr val="accent1"/>
                </a:solidFill>
                <a:effectLst/>
                <a:latin typeface="Comic Sans MS" panose="030F0702030302020204" pitchFamily="66" charset="0"/>
              </a:rPr>
              <a:t> d’un </a:t>
            </a:r>
            <a:r>
              <a:rPr lang="en-US" altLang="en-US" sz="2000" b="1" dirty="0" err="1">
                <a:solidFill>
                  <a:schemeClr val="accent1"/>
                </a:solidFill>
                <a:latin typeface="Comic Sans MS" panose="030F0702030302020204" pitchFamily="66" charset="0"/>
              </a:rPr>
              <a:t>c</a:t>
            </a:r>
            <a:r>
              <a:rPr kumimoji="0" lang="en-US" altLang="en-US" sz="2000" b="1" i="0" u="none" strike="noStrike" cap="none" normalizeH="0" baseline="0" dirty="0" err="1">
                <a:ln>
                  <a:noFill/>
                </a:ln>
                <a:solidFill>
                  <a:schemeClr val="accent1"/>
                </a:solidFill>
                <a:effectLst/>
                <a:latin typeface="Comic Sans MS" panose="030F0702030302020204" pitchFamily="66" charset="0"/>
              </a:rPr>
              <a:t>alendrier</a:t>
            </a:r>
            <a:r>
              <a:rPr kumimoji="0" lang="en-US" altLang="en-US" sz="2000" b="1" i="0" u="none" strike="noStrike" cap="none" normalizeH="0" baseline="0" dirty="0">
                <a:ln>
                  <a:noFill/>
                </a:ln>
                <a:solidFill>
                  <a:schemeClr val="accent1"/>
                </a:solidFill>
                <a:effectLst/>
                <a:latin typeface="Comic Sans MS" panose="030F0702030302020204" pitchFamily="66" charset="0"/>
              </a:rPr>
              <a:t> </a:t>
            </a:r>
            <a:r>
              <a:rPr kumimoji="0" lang="en-US" altLang="en-US" sz="2000" b="1" i="0" u="none" strike="noStrike" cap="none" normalizeH="0" baseline="0" dirty="0" err="1">
                <a:ln>
                  <a:noFill/>
                </a:ln>
                <a:solidFill>
                  <a:schemeClr val="accent1"/>
                </a:solidFill>
                <a:effectLst/>
                <a:latin typeface="Comic Sans MS" panose="030F0702030302020204" pitchFamily="66" charset="0"/>
              </a:rPr>
              <a:t>d’événements</a:t>
            </a:r>
            <a:r>
              <a:rPr kumimoji="0" lang="en-US" altLang="en-US" sz="2000" b="1" i="0" u="none" strike="noStrike" cap="none" normalizeH="0" baseline="0" dirty="0">
                <a:ln>
                  <a:noFill/>
                </a:ln>
                <a:solidFill>
                  <a:schemeClr val="accent1"/>
                </a:solidFill>
                <a:effectLst/>
                <a:latin typeface="Comic Sans MS" panose="030F0702030302020204" pitchFamily="66" charset="0"/>
              </a:rPr>
              <a:t> </a:t>
            </a:r>
            <a:r>
              <a:rPr lang="en-US" altLang="en-US" sz="2000" b="1" dirty="0" err="1">
                <a:solidFill>
                  <a:schemeClr val="accent1"/>
                </a:solidFill>
                <a:latin typeface="Comic Sans MS" panose="030F0702030302020204" pitchFamily="66" charset="0"/>
              </a:rPr>
              <a:t>c</a:t>
            </a:r>
            <a:r>
              <a:rPr kumimoji="0" lang="en-US" altLang="en-US" sz="2000" b="1" i="0" u="none" strike="noStrike" cap="none" normalizeH="0" baseline="0" dirty="0" err="1">
                <a:ln>
                  <a:noFill/>
                </a:ln>
                <a:solidFill>
                  <a:schemeClr val="accent1"/>
                </a:solidFill>
                <a:effectLst/>
                <a:latin typeface="Comic Sans MS" panose="030F0702030302020204" pitchFamily="66" charset="0"/>
              </a:rPr>
              <a:t>lés</a:t>
            </a:r>
            <a:endParaRPr kumimoji="0" lang="en-US" altLang="en-US" sz="2000" b="1" i="0" u="none" strike="noStrike" cap="none" normalizeH="0" baseline="0" dirty="0">
              <a:ln>
                <a:noFill/>
              </a:ln>
              <a:solidFill>
                <a:schemeClr val="accent1"/>
              </a:solidFill>
              <a:effectLst/>
              <a:latin typeface="Comic Sans MS" panose="030F0702030302020204" pitchFamily="66"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400" b="0" i="0" u="none" strike="noStrike" cap="none" normalizeH="0" baseline="0" dirty="0">
              <a:ln>
                <a:noFill/>
              </a:ln>
              <a:solidFill>
                <a:schemeClr val="accent1"/>
              </a:solidFill>
              <a:effectLst/>
              <a:latin typeface="Aptos" panose="020B0004020202020204" pitchFamily="34" charset="0"/>
            </a:endParaRPr>
          </a:p>
        </p:txBody>
      </p:sp>
      <p:sp>
        <p:nvSpPr>
          <p:cNvPr id="2" name="Rectangle 1">
            <a:extLst>
              <a:ext uri="{FF2B5EF4-FFF2-40B4-BE49-F238E27FC236}">
                <a16:creationId xmlns:a16="http://schemas.microsoft.com/office/drawing/2014/main" id="{C4846A0E-B511-1AE8-4B75-CEC689D01995}"/>
              </a:ext>
            </a:extLst>
          </p:cNvPr>
          <p:cNvSpPr/>
          <p:nvPr/>
        </p:nvSpPr>
        <p:spPr>
          <a:xfrm>
            <a:off x="832104" y="424857"/>
            <a:ext cx="1943100" cy="200025"/>
          </a:xfrm>
          <a:prstGeom prst="rect">
            <a:avLst/>
          </a:prstGeom>
          <a:solidFill>
            <a:schemeClr val="accent1"/>
          </a:solidFill>
          <a:ln>
            <a:noFill/>
          </a:ln>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endParaRPr lang="en-CA"/>
          </a:p>
        </p:txBody>
      </p:sp>
      <p:sp>
        <p:nvSpPr>
          <p:cNvPr id="3" name="Rectangle 2">
            <a:extLst>
              <a:ext uri="{FF2B5EF4-FFF2-40B4-BE49-F238E27FC236}">
                <a16:creationId xmlns:a16="http://schemas.microsoft.com/office/drawing/2014/main" id="{7DD53096-C1AA-6FF7-713C-C5CF4032B4B7}"/>
              </a:ext>
            </a:extLst>
          </p:cNvPr>
          <p:cNvSpPr/>
          <p:nvPr/>
        </p:nvSpPr>
        <p:spPr>
          <a:xfrm>
            <a:off x="9198864" y="6097460"/>
            <a:ext cx="1943100" cy="200025"/>
          </a:xfrm>
          <a:prstGeom prst="rect">
            <a:avLst/>
          </a:prstGeom>
          <a:solidFill>
            <a:schemeClr val="accent1"/>
          </a:solidFill>
          <a:ln>
            <a:noFill/>
          </a:ln>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endParaRPr lang="en-CA"/>
          </a:p>
        </p:txBody>
      </p:sp>
    </p:spTree>
    <p:extLst>
      <p:ext uri="{BB962C8B-B14F-4D97-AF65-F5344CB8AC3E}">
        <p14:creationId xmlns:p14="http://schemas.microsoft.com/office/powerpoint/2010/main" val="3207301921"/>
      </p:ext>
    </p:extLst>
  </p:cSld>
  <p:clrMapOvr>
    <a:masterClrMapping/>
  </p:clrMapOvr>
  <mc:AlternateContent xmlns:mc="http://schemas.openxmlformats.org/markup-compatibility/2006" xmlns:p14="http://schemas.microsoft.com/office/powerpoint/2010/main">
    <mc:Choice Requires="p14">
      <p:transition p14:dur="10" advTm="10000"/>
    </mc:Choice>
    <mc:Fallback xmlns="">
      <p:transition advTm="10000"/>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pattFill prst="pct40">
          <a:fgClr>
            <a:schemeClr val="tx2">
              <a:lumMod val="10000"/>
              <a:lumOff val="90000"/>
            </a:schemeClr>
          </a:fgClr>
          <a:bgClr>
            <a:schemeClr val="bg1"/>
          </a:bgClr>
        </a:pattFill>
        <a:effectLst/>
      </p:bgPr>
    </p:bg>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A95BED5D-53F2-BC66-960C-50D981E4A908}"/>
              </a:ext>
            </a:extLst>
          </p:cNvPr>
          <p:cNvSpPr>
            <a:spLocks noGrp="1"/>
          </p:cNvSpPr>
          <p:nvPr>
            <p:ph idx="1"/>
          </p:nvPr>
        </p:nvSpPr>
        <p:spPr>
          <a:xfrm>
            <a:off x="429768" y="1535335"/>
            <a:ext cx="4626864" cy="4061650"/>
          </a:xfrm>
        </p:spPr>
        <p:txBody>
          <a:bodyPr>
            <a:normAutofit/>
          </a:bodyPr>
          <a:lstStyle/>
          <a:p>
            <a:pPr marL="0" indent="0">
              <a:lnSpc>
                <a:spcPct val="100000"/>
              </a:lnSpc>
              <a:spcAft>
                <a:spcPts val="800"/>
              </a:spcAft>
              <a:buNone/>
            </a:pPr>
            <a:r>
              <a:rPr lang="fr-CA" sz="1800" b="1" kern="100" dirty="0">
                <a:solidFill>
                  <a:schemeClr val="accent1"/>
                </a:solidFill>
                <a:latin typeface="Aptos" panose="020B0004020202020204" pitchFamily="34" charset="0"/>
                <a:ea typeface="Calibri" panose="020F0502020204030204" pitchFamily="34" charset="0"/>
                <a:cs typeface="Times New Roman" panose="02020603050405020304" pitchFamily="18" charset="0"/>
              </a:rPr>
              <a:t>1. Contexte et objectifs stratégiques</a:t>
            </a:r>
          </a:p>
          <a:p>
            <a:pPr marL="800100" lvl="1" indent="-342900">
              <a:lnSpc>
                <a:spcPct val="107000"/>
              </a:lnSpc>
              <a:spcAft>
                <a:spcPts val="800"/>
              </a:spcAft>
              <a:buFont typeface="Arial" panose="020B0604020202020204" pitchFamily="34" charset="0"/>
              <a:buAutoNum type="arabicPeriod"/>
            </a:pPr>
            <a:r>
              <a:rPr lang="fr-CA" sz="1400" kern="100" dirty="0">
                <a:latin typeface="Aptos" panose="020B0004020202020204" pitchFamily="34" charset="0"/>
                <a:ea typeface="Calibri" panose="020F0502020204030204" pitchFamily="34" charset="0"/>
                <a:cs typeface="Times New Roman" panose="02020603050405020304" pitchFamily="18" charset="0"/>
              </a:rPr>
              <a:t>Fusion des cultures</a:t>
            </a:r>
          </a:p>
          <a:p>
            <a:pPr marL="800100" lvl="1" indent="-342900">
              <a:lnSpc>
                <a:spcPct val="107000"/>
              </a:lnSpc>
              <a:spcAft>
                <a:spcPts val="800"/>
              </a:spcAft>
              <a:buFont typeface="Arial" panose="020B0604020202020204" pitchFamily="34" charset="0"/>
              <a:buAutoNum type="arabicPeriod"/>
            </a:pPr>
            <a:r>
              <a:rPr lang="fr-CA" sz="1400" kern="100" dirty="0">
                <a:latin typeface="Aptos" panose="020B0004020202020204" pitchFamily="34" charset="0"/>
                <a:ea typeface="Calibri" panose="020F0502020204030204" pitchFamily="34" charset="0"/>
                <a:cs typeface="Times New Roman" panose="02020603050405020304" pitchFamily="18" charset="0"/>
              </a:rPr>
              <a:t>Harmonisation des métiers</a:t>
            </a:r>
          </a:p>
          <a:p>
            <a:pPr marL="0" indent="0">
              <a:lnSpc>
                <a:spcPct val="100000"/>
              </a:lnSpc>
              <a:spcAft>
                <a:spcPts val="800"/>
              </a:spcAft>
              <a:buNone/>
            </a:pPr>
            <a:r>
              <a:rPr lang="fr-CA" sz="1800" b="1" kern="100" dirty="0">
                <a:solidFill>
                  <a:schemeClr val="accent1"/>
                </a:solidFill>
                <a:latin typeface="Aptos" panose="020B0004020202020204" pitchFamily="34" charset="0"/>
                <a:ea typeface="Calibri" panose="020F0502020204030204" pitchFamily="34" charset="0"/>
                <a:cs typeface="Times New Roman" panose="02020603050405020304" pitchFamily="18" charset="0"/>
              </a:rPr>
              <a:t>2. Plan du processus de fusion-acquisition</a:t>
            </a:r>
          </a:p>
          <a:p>
            <a:pPr marL="800100" lvl="1" indent="-342900">
              <a:lnSpc>
                <a:spcPct val="107000"/>
              </a:lnSpc>
              <a:spcAft>
                <a:spcPts val="800"/>
              </a:spcAft>
              <a:buAutoNum type="arabicPeriod"/>
            </a:pPr>
            <a:r>
              <a:rPr lang="fr-CA" sz="1400" kern="100" dirty="0">
                <a:latin typeface="Aptos" panose="020B0004020202020204" pitchFamily="34" charset="0"/>
                <a:ea typeface="Calibri" panose="020F0502020204030204" pitchFamily="34" charset="0"/>
                <a:cs typeface="Times New Roman" panose="02020603050405020304" pitchFamily="18" charset="0"/>
              </a:rPr>
              <a:t>Préparation et diligence raisonnable</a:t>
            </a:r>
          </a:p>
          <a:p>
            <a:pPr marL="800100" lvl="1" indent="-342900">
              <a:lnSpc>
                <a:spcPct val="107000"/>
              </a:lnSpc>
              <a:spcAft>
                <a:spcPts val="800"/>
              </a:spcAft>
              <a:buAutoNum type="arabicPeriod"/>
            </a:pPr>
            <a:r>
              <a:rPr lang="fr-CA" sz="1400" kern="100" dirty="0">
                <a:latin typeface="Aptos" panose="020B0004020202020204" pitchFamily="34" charset="0"/>
                <a:ea typeface="Calibri" panose="020F0502020204030204" pitchFamily="34" charset="0"/>
                <a:cs typeface="Times New Roman" panose="02020603050405020304" pitchFamily="18" charset="0"/>
              </a:rPr>
              <a:t>Négociations et structuration de l’accord</a:t>
            </a:r>
          </a:p>
          <a:p>
            <a:pPr marL="800100" lvl="1" indent="-342900">
              <a:lnSpc>
                <a:spcPct val="107000"/>
              </a:lnSpc>
              <a:spcAft>
                <a:spcPts val="800"/>
              </a:spcAft>
              <a:buAutoNum type="arabicPeriod"/>
            </a:pPr>
            <a:r>
              <a:rPr lang="fr-CA" sz="1400" kern="100" dirty="0">
                <a:latin typeface="Aptos" panose="020B0004020202020204" pitchFamily="34" charset="0"/>
                <a:ea typeface="Calibri" panose="020F0502020204030204" pitchFamily="34" charset="0"/>
                <a:cs typeface="Times New Roman" panose="02020603050405020304" pitchFamily="18" charset="0"/>
              </a:rPr>
              <a:t>Mécanisme opératoire</a:t>
            </a:r>
          </a:p>
          <a:p>
            <a:pPr marL="800100" lvl="1" indent="-342900">
              <a:lnSpc>
                <a:spcPct val="107000"/>
              </a:lnSpc>
              <a:spcAft>
                <a:spcPts val="800"/>
              </a:spcAft>
              <a:buAutoNum type="arabicPeriod"/>
            </a:pPr>
            <a:r>
              <a:rPr lang="fr-CA" sz="1400" kern="100" dirty="0">
                <a:latin typeface="Aptos" panose="020B0004020202020204" pitchFamily="34" charset="0"/>
                <a:ea typeface="Calibri" panose="020F0502020204030204" pitchFamily="34" charset="0"/>
                <a:cs typeface="Times New Roman" panose="02020603050405020304" pitchFamily="18" charset="0"/>
              </a:rPr>
              <a:t>Modalités financières</a:t>
            </a:r>
          </a:p>
          <a:p>
            <a:pPr marL="800100" lvl="1" indent="-342900">
              <a:lnSpc>
                <a:spcPct val="107000"/>
              </a:lnSpc>
              <a:spcAft>
                <a:spcPts val="800"/>
              </a:spcAft>
              <a:buAutoNum type="arabicPeriod"/>
            </a:pPr>
            <a:r>
              <a:rPr lang="fr-CA" sz="1400" kern="100" dirty="0">
                <a:latin typeface="Aptos" panose="020B0004020202020204" pitchFamily="34" charset="0"/>
                <a:ea typeface="Calibri" panose="020F0502020204030204" pitchFamily="34" charset="0"/>
                <a:cs typeface="Times New Roman" panose="02020603050405020304" pitchFamily="18" charset="0"/>
              </a:rPr>
              <a:t>Considérations juridiques</a:t>
            </a:r>
          </a:p>
          <a:p>
            <a:pPr marL="0" lvl="1" indent="0">
              <a:lnSpc>
                <a:spcPct val="110000"/>
              </a:lnSpc>
              <a:spcBef>
                <a:spcPts val="1000"/>
              </a:spcBef>
              <a:spcAft>
                <a:spcPts val="800"/>
              </a:spcAft>
              <a:buNone/>
            </a:pPr>
            <a:endParaRPr lang="fr-CA" sz="1800" b="1" kern="100" dirty="0">
              <a:solidFill>
                <a:schemeClr val="accent1"/>
              </a:solidFill>
              <a:latin typeface="Aptos" panose="020B0004020202020204" pitchFamily="34" charset="0"/>
              <a:ea typeface="Calibri" panose="020F0502020204030204" pitchFamily="34" charset="0"/>
              <a:cs typeface="Times New Roman" panose="02020603050405020304" pitchFamily="18" charset="0"/>
            </a:endParaRPr>
          </a:p>
          <a:p>
            <a:pPr marL="800100" lvl="1" indent="-342900">
              <a:lnSpc>
                <a:spcPct val="107000"/>
              </a:lnSpc>
              <a:spcAft>
                <a:spcPts val="800"/>
              </a:spcAft>
              <a:buAutoNum type="arabicPeriod"/>
            </a:pPr>
            <a:endParaRPr lang="fr-CA" sz="1400" b="1" kern="100" dirty="0">
              <a:latin typeface="Aptos" panose="020B0004020202020204" pitchFamily="34" charset="0"/>
              <a:ea typeface="Calibri" panose="020F0502020204030204" pitchFamily="34" charset="0"/>
              <a:cs typeface="Times New Roman" panose="02020603050405020304" pitchFamily="18" charset="0"/>
            </a:endParaRPr>
          </a:p>
          <a:p>
            <a:pPr marL="800100" lvl="1" indent="-342900">
              <a:lnSpc>
                <a:spcPct val="107000"/>
              </a:lnSpc>
              <a:spcAft>
                <a:spcPts val="800"/>
              </a:spcAft>
              <a:buAutoNum type="arabicPeriod"/>
            </a:pPr>
            <a:endParaRPr lang="fr-CA" sz="1400" b="1" kern="100" dirty="0">
              <a:latin typeface="Aptos" panose="020B0004020202020204" pitchFamily="34" charset="0"/>
              <a:ea typeface="Calibri" panose="020F0502020204030204" pitchFamily="34" charset="0"/>
              <a:cs typeface="Times New Roman" panose="02020603050405020304" pitchFamily="18" charset="0"/>
            </a:endParaRPr>
          </a:p>
          <a:p>
            <a:pPr marL="800100" lvl="1" indent="-342900">
              <a:lnSpc>
                <a:spcPct val="107000"/>
              </a:lnSpc>
              <a:spcAft>
                <a:spcPts val="800"/>
              </a:spcAft>
              <a:buAutoNum type="arabicPeriod"/>
            </a:pPr>
            <a:endParaRPr lang="fr-CA" sz="1600" b="1" kern="100" dirty="0">
              <a:latin typeface="Aptos" panose="020B0004020202020204" pitchFamily="34" charset="0"/>
              <a:ea typeface="Calibri" panose="020F0502020204030204" pitchFamily="34" charset="0"/>
              <a:cs typeface="Times New Roman" panose="02020603050405020304" pitchFamily="18" charset="0"/>
            </a:endParaRPr>
          </a:p>
          <a:p>
            <a:pPr marL="800100" lvl="1" indent="-342900">
              <a:lnSpc>
                <a:spcPct val="107000"/>
              </a:lnSpc>
              <a:spcAft>
                <a:spcPts val="800"/>
              </a:spcAft>
              <a:buAutoNum type="arabicPeriod"/>
            </a:pPr>
            <a:endParaRPr lang="fr-CA" sz="1600" b="1" kern="100" dirty="0">
              <a:latin typeface="Aptos" panose="020B0004020202020204" pitchFamily="34" charset="0"/>
              <a:ea typeface="Calibri" panose="020F0502020204030204" pitchFamily="34" charset="0"/>
              <a:cs typeface="Times New Roman" panose="02020603050405020304" pitchFamily="18" charset="0"/>
            </a:endParaRPr>
          </a:p>
          <a:p>
            <a:pPr marL="800100" lvl="1" indent="-342900">
              <a:lnSpc>
                <a:spcPct val="107000"/>
              </a:lnSpc>
              <a:spcAft>
                <a:spcPts val="800"/>
              </a:spcAft>
              <a:buAutoNum type="arabicPeriod"/>
            </a:pPr>
            <a:endParaRPr lang="fr-CA" sz="1600" b="1" kern="100" dirty="0">
              <a:latin typeface="Aptos" panose="020B0004020202020204" pitchFamily="34" charset="0"/>
              <a:ea typeface="Calibri" panose="020F0502020204030204" pitchFamily="34" charset="0"/>
              <a:cs typeface="Times New Roman" panose="02020603050405020304" pitchFamily="18" charset="0"/>
            </a:endParaRPr>
          </a:p>
          <a:p>
            <a:pPr lvl="1">
              <a:lnSpc>
                <a:spcPct val="107000"/>
              </a:lnSpc>
              <a:spcAft>
                <a:spcPts val="800"/>
              </a:spcAft>
            </a:pPr>
            <a:endParaRPr lang="fr-CA" sz="1600" b="1" kern="100" dirty="0">
              <a:latin typeface="Aptos" panose="020B0004020202020204" pitchFamily="34" charset="0"/>
              <a:ea typeface="Calibri" panose="020F0502020204030204" pitchFamily="34" charset="0"/>
              <a:cs typeface="Times New Roman" panose="02020603050405020304" pitchFamily="18" charset="0"/>
            </a:endParaRPr>
          </a:p>
          <a:p>
            <a:pPr marL="0" indent="0">
              <a:lnSpc>
                <a:spcPct val="107000"/>
              </a:lnSpc>
              <a:spcAft>
                <a:spcPts val="800"/>
              </a:spcAft>
              <a:buNone/>
            </a:pPr>
            <a:endParaRPr lang="fr-CA" sz="2400" kern="100" dirty="0">
              <a:effectLst/>
              <a:latin typeface="Aptos" panose="020B0004020202020204" pitchFamily="34" charset="0"/>
              <a:ea typeface="Calibri" panose="020F0502020204030204" pitchFamily="34" charset="0"/>
              <a:cs typeface="Times New Roman" panose="02020603050405020304" pitchFamily="18" charset="0"/>
            </a:endParaRPr>
          </a:p>
        </p:txBody>
      </p:sp>
      <p:sp>
        <p:nvSpPr>
          <p:cNvPr id="6" name="Rectangle 5">
            <a:extLst>
              <a:ext uri="{FF2B5EF4-FFF2-40B4-BE49-F238E27FC236}">
                <a16:creationId xmlns:a16="http://schemas.microsoft.com/office/drawing/2014/main" id="{3C30F379-ABC9-9A25-01DF-679E662A3041}"/>
              </a:ext>
            </a:extLst>
          </p:cNvPr>
          <p:cNvSpPr/>
          <p:nvPr/>
        </p:nvSpPr>
        <p:spPr>
          <a:xfrm>
            <a:off x="9572625" y="6105525"/>
            <a:ext cx="1943100" cy="200025"/>
          </a:xfrm>
          <a:prstGeom prst="rect">
            <a:avLst/>
          </a:prstGeom>
          <a:solidFill>
            <a:schemeClr val="accent1"/>
          </a:solidFill>
          <a:ln>
            <a:noFill/>
          </a:ln>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endParaRPr lang="en-CA"/>
          </a:p>
        </p:txBody>
      </p:sp>
      <p:sp>
        <p:nvSpPr>
          <p:cNvPr id="12" name="Rectangle 11">
            <a:extLst>
              <a:ext uri="{FF2B5EF4-FFF2-40B4-BE49-F238E27FC236}">
                <a16:creationId xmlns:a16="http://schemas.microsoft.com/office/drawing/2014/main" id="{B66C4C93-9D50-AF56-D971-BFA709252A2C}"/>
              </a:ext>
            </a:extLst>
          </p:cNvPr>
          <p:cNvSpPr/>
          <p:nvPr/>
        </p:nvSpPr>
        <p:spPr>
          <a:xfrm>
            <a:off x="429768" y="259460"/>
            <a:ext cx="1943100" cy="200025"/>
          </a:xfrm>
          <a:prstGeom prst="rect">
            <a:avLst/>
          </a:prstGeom>
          <a:solidFill>
            <a:schemeClr val="accent1"/>
          </a:solidFill>
          <a:ln>
            <a:noFill/>
          </a:ln>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endParaRPr lang="en-CA"/>
          </a:p>
        </p:txBody>
      </p:sp>
      <p:sp>
        <p:nvSpPr>
          <p:cNvPr id="2" name="Espace réservé du contenu 2">
            <a:extLst>
              <a:ext uri="{FF2B5EF4-FFF2-40B4-BE49-F238E27FC236}">
                <a16:creationId xmlns:a16="http://schemas.microsoft.com/office/drawing/2014/main" id="{2D85C101-5526-5A48-71DF-2E4F680CBE57}"/>
              </a:ext>
            </a:extLst>
          </p:cNvPr>
          <p:cNvSpPr txBox="1">
            <a:spLocks/>
          </p:cNvSpPr>
          <p:nvPr/>
        </p:nvSpPr>
        <p:spPr>
          <a:xfrm>
            <a:off x="6562344" y="816387"/>
            <a:ext cx="4626864" cy="4643438"/>
          </a:xfrm>
          <a:prstGeom prst="rect">
            <a:avLst/>
          </a:prstGeom>
        </p:spPr>
        <p:txBody>
          <a:bodyPr vert="horz" lIns="91440" tIns="45720" rIns="91440" bIns="45720" rtlCol="0">
            <a:normAutofit fontScale="85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1" indent="0">
              <a:lnSpc>
                <a:spcPct val="110000"/>
              </a:lnSpc>
              <a:spcBef>
                <a:spcPts val="1000"/>
              </a:spcBef>
              <a:spcAft>
                <a:spcPts val="800"/>
              </a:spcAft>
              <a:buNone/>
            </a:pPr>
            <a:r>
              <a:rPr lang="fr-CA" sz="2100" b="1" kern="100" dirty="0">
                <a:solidFill>
                  <a:schemeClr val="accent1"/>
                </a:solidFill>
                <a:latin typeface="Aptos" panose="020B0004020202020204" pitchFamily="34" charset="0"/>
                <a:ea typeface="Calibri" panose="020F0502020204030204" pitchFamily="34" charset="0"/>
                <a:cs typeface="Times New Roman" panose="02020603050405020304" pitchFamily="18" charset="0"/>
              </a:rPr>
              <a:t>3. Intégration opérationnelle</a:t>
            </a:r>
          </a:p>
          <a:p>
            <a:pPr marL="800100" lvl="1" indent="-342900">
              <a:lnSpc>
                <a:spcPct val="107000"/>
              </a:lnSpc>
              <a:spcAft>
                <a:spcPts val="800"/>
              </a:spcAft>
              <a:buAutoNum type="arabicPeriod"/>
            </a:pPr>
            <a:r>
              <a:rPr lang="fr-CA" sz="1600" kern="100" dirty="0">
                <a:latin typeface="Aptos" panose="020B0004020202020204" pitchFamily="34" charset="0"/>
                <a:ea typeface="Calibri" panose="020F0502020204030204" pitchFamily="34" charset="0"/>
                <a:cs typeface="Times New Roman" panose="02020603050405020304" pitchFamily="18" charset="0"/>
              </a:rPr>
              <a:t>Alignement des opérations, des processus et emplacements</a:t>
            </a:r>
          </a:p>
          <a:p>
            <a:pPr marL="800100" lvl="1" indent="-342900">
              <a:lnSpc>
                <a:spcPct val="107000"/>
              </a:lnSpc>
              <a:spcAft>
                <a:spcPts val="800"/>
              </a:spcAft>
              <a:buAutoNum type="arabicPeriod"/>
            </a:pPr>
            <a:r>
              <a:rPr lang="fr-CA" sz="1600" kern="100" dirty="0">
                <a:latin typeface="Aptos" panose="020B0004020202020204" pitchFamily="34" charset="0"/>
                <a:ea typeface="Calibri" panose="020F0502020204030204" pitchFamily="34" charset="0"/>
                <a:cs typeface="Times New Roman" panose="02020603050405020304" pitchFamily="18" charset="0"/>
              </a:rPr>
              <a:t>Direction des entités fusionnées </a:t>
            </a:r>
          </a:p>
          <a:p>
            <a:pPr marL="800100" lvl="1" indent="-342900">
              <a:lnSpc>
                <a:spcPct val="107000"/>
              </a:lnSpc>
              <a:spcAft>
                <a:spcPts val="800"/>
              </a:spcAft>
              <a:buFont typeface="Arial" panose="020B0604020202020204" pitchFamily="34" charset="0"/>
              <a:buAutoNum type="arabicPeriod"/>
            </a:pPr>
            <a:r>
              <a:rPr lang="fr-CA" sz="1600" kern="100" dirty="0">
                <a:latin typeface="Aptos" panose="020B0004020202020204" pitchFamily="34" charset="0"/>
                <a:ea typeface="Calibri" panose="020F0502020204030204" pitchFamily="34" charset="0"/>
                <a:cs typeface="Times New Roman" panose="02020603050405020304" pitchFamily="18" charset="0"/>
              </a:rPr>
              <a:t>Intégration des RH et gestion du personnel</a:t>
            </a:r>
          </a:p>
          <a:p>
            <a:pPr marL="800100" lvl="1" indent="-342900">
              <a:lnSpc>
                <a:spcPct val="107000"/>
              </a:lnSpc>
              <a:spcAft>
                <a:spcPts val="800"/>
              </a:spcAft>
              <a:buAutoNum type="arabicPeriod"/>
            </a:pPr>
            <a:r>
              <a:rPr lang="fr-CA" sz="1600" kern="100" dirty="0">
                <a:latin typeface="Aptos" panose="020B0004020202020204" pitchFamily="34" charset="0"/>
                <a:ea typeface="Calibri" panose="020F0502020204030204" pitchFamily="34" charset="0"/>
                <a:cs typeface="Times New Roman" panose="02020603050405020304" pitchFamily="18" charset="0"/>
              </a:rPr>
              <a:t>Projets communs potentiels</a:t>
            </a:r>
          </a:p>
          <a:p>
            <a:pPr marL="800100" lvl="1" indent="-342900">
              <a:lnSpc>
                <a:spcPct val="107000"/>
              </a:lnSpc>
              <a:spcAft>
                <a:spcPts val="800"/>
              </a:spcAft>
              <a:buAutoNum type="arabicPeriod"/>
            </a:pPr>
            <a:r>
              <a:rPr lang="fr-CA" sz="1600" kern="100" dirty="0">
                <a:latin typeface="Aptos" panose="020B0004020202020204" pitchFamily="34" charset="0"/>
                <a:ea typeface="Calibri" panose="020F0502020204030204" pitchFamily="34" charset="0"/>
                <a:cs typeface="Times New Roman" panose="02020603050405020304" pitchFamily="18" charset="0"/>
              </a:rPr>
              <a:t>Calendrier d’exécution</a:t>
            </a:r>
            <a:endParaRPr lang="fr-CA" sz="1500" b="1" kern="100" dirty="0">
              <a:solidFill>
                <a:schemeClr val="accent1"/>
              </a:solidFill>
              <a:latin typeface="Aptos" panose="020B0004020202020204" pitchFamily="34" charset="0"/>
              <a:ea typeface="Calibri" panose="020F0502020204030204" pitchFamily="34" charset="0"/>
              <a:cs typeface="Times New Roman" panose="02020603050405020304" pitchFamily="18" charset="0"/>
            </a:endParaRPr>
          </a:p>
          <a:p>
            <a:pPr marL="0" lvl="1" indent="0">
              <a:lnSpc>
                <a:spcPct val="110000"/>
              </a:lnSpc>
              <a:spcBef>
                <a:spcPts val="1000"/>
              </a:spcBef>
              <a:spcAft>
                <a:spcPts val="800"/>
              </a:spcAft>
              <a:buNone/>
            </a:pPr>
            <a:r>
              <a:rPr lang="fr-CA" sz="2100" b="1" kern="100" dirty="0">
                <a:solidFill>
                  <a:schemeClr val="accent1"/>
                </a:solidFill>
                <a:latin typeface="Aptos" panose="020B0004020202020204" pitchFamily="34" charset="0"/>
                <a:ea typeface="Calibri" panose="020F0502020204030204" pitchFamily="34" charset="0"/>
                <a:cs typeface="Times New Roman" panose="02020603050405020304" pitchFamily="18" charset="0"/>
              </a:rPr>
              <a:t>4. Officialisation de la nouvelle entité</a:t>
            </a:r>
          </a:p>
          <a:p>
            <a:pPr marL="800100" lvl="1" indent="-342900">
              <a:lnSpc>
                <a:spcPct val="107000"/>
              </a:lnSpc>
              <a:spcAft>
                <a:spcPts val="800"/>
              </a:spcAft>
              <a:buAutoNum type="arabicPeriod"/>
            </a:pPr>
            <a:r>
              <a:rPr lang="fr-CA" sz="1600" kern="100" dirty="0">
                <a:latin typeface="Aptos" panose="020B0004020202020204" pitchFamily="34" charset="0"/>
                <a:ea typeface="Calibri" panose="020F0502020204030204" pitchFamily="34" charset="0"/>
                <a:cs typeface="Times New Roman" panose="02020603050405020304" pitchFamily="18" charset="0"/>
              </a:rPr>
              <a:t>Annonces officielles</a:t>
            </a:r>
          </a:p>
          <a:p>
            <a:pPr marL="800100" lvl="1" indent="-342900">
              <a:lnSpc>
                <a:spcPct val="107000"/>
              </a:lnSpc>
              <a:spcAft>
                <a:spcPts val="800"/>
              </a:spcAft>
              <a:buAutoNum type="arabicPeriod"/>
            </a:pPr>
            <a:r>
              <a:rPr lang="fr-CA" sz="1600" kern="100" dirty="0">
                <a:latin typeface="Aptos" panose="020B0004020202020204" pitchFamily="34" charset="0"/>
                <a:ea typeface="Calibri" panose="020F0502020204030204" pitchFamily="34" charset="0"/>
                <a:cs typeface="Times New Roman" panose="02020603050405020304" pitchFamily="18" charset="0"/>
              </a:rPr>
              <a:t>Communication interne</a:t>
            </a:r>
          </a:p>
          <a:p>
            <a:pPr marL="800100" lvl="1" indent="-342900">
              <a:lnSpc>
                <a:spcPct val="107000"/>
              </a:lnSpc>
              <a:spcAft>
                <a:spcPts val="800"/>
              </a:spcAft>
              <a:buAutoNum type="arabicPeriod"/>
            </a:pPr>
            <a:r>
              <a:rPr lang="fr-CA" sz="1600" kern="100" dirty="0">
                <a:latin typeface="Aptos" panose="020B0004020202020204" pitchFamily="34" charset="0"/>
                <a:ea typeface="Calibri" panose="020F0502020204030204" pitchFamily="34" charset="0"/>
                <a:cs typeface="Times New Roman" panose="02020603050405020304" pitchFamily="18" charset="0"/>
              </a:rPr>
              <a:t>Campagnes externes</a:t>
            </a:r>
          </a:p>
          <a:p>
            <a:pPr marL="800100" lvl="1" indent="-342900">
              <a:lnSpc>
                <a:spcPct val="107000"/>
              </a:lnSpc>
              <a:spcAft>
                <a:spcPts val="800"/>
              </a:spcAft>
              <a:buAutoNum type="arabicPeriod"/>
            </a:pPr>
            <a:r>
              <a:rPr lang="fr-CA" sz="1600" kern="100" dirty="0">
                <a:latin typeface="Aptos" panose="020B0004020202020204" pitchFamily="34" charset="0"/>
                <a:ea typeface="Calibri" panose="020F0502020204030204" pitchFamily="34" charset="0"/>
                <a:cs typeface="Times New Roman" panose="02020603050405020304" pitchFamily="18" charset="0"/>
              </a:rPr>
              <a:t>Évènements clés</a:t>
            </a:r>
          </a:p>
          <a:p>
            <a:pPr marL="800100" lvl="1" indent="-342900">
              <a:lnSpc>
                <a:spcPct val="107000"/>
              </a:lnSpc>
              <a:spcAft>
                <a:spcPts val="800"/>
              </a:spcAft>
              <a:buAutoNum type="arabicPeriod"/>
            </a:pPr>
            <a:r>
              <a:rPr lang="fr-CA" sz="1600" kern="100" dirty="0">
                <a:latin typeface="Aptos" panose="020B0004020202020204" pitchFamily="34" charset="0"/>
                <a:ea typeface="Calibri" panose="020F0502020204030204" pitchFamily="34" charset="0"/>
                <a:cs typeface="Times New Roman" panose="02020603050405020304" pitchFamily="18" charset="0"/>
              </a:rPr>
              <a:t>Suivi et mesure d’impact</a:t>
            </a:r>
            <a:endParaRPr lang="fr-CA" sz="1800" b="1" kern="100" dirty="0">
              <a:solidFill>
                <a:schemeClr val="accent1"/>
              </a:solidFill>
              <a:latin typeface="Aptos" panose="020B0004020202020204" pitchFamily="34" charset="0"/>
              <a:ea typeface="Calibri" panose="020F0502020204030204" pitchFamily="34" charset="0"/>
              <a:cs typeface="Times New Roman" panose="02020603050405020304" pitchFamily="18" charset="0"/>
            </a:endParaRPr>
          </a:p>
          <a:p>
            <a:pPr marL="800100" lvl="1" indent="-342900">
              <a:lnSpc>
                <a:spcPct val="107000"/>
              </a:lnSpc>
              <a:spcAft>
                <a:spcPts val="800"/>
              </a:spcAft>
              <a:buFont typeface="Arial" panose="020B0604020202020204" pitchFamily="34" charset="0"/>
              <a:buAutoNum type="arabicPeriod"/>
            </a:pPr>
            <a:endParaRPr lang="fr-CA" sz="1400" b="1" kern="100" dirty="0">
              <a:latin typeface="Aptos" panose="020B0004020202020204" pitchFamily="34" charset="0"/>
              <a:ea typeface="Calibri" panose="020F0502020204030204" pitchFamily="34" charset="0"/>
              <a:cs typeface="Times New Roman" panose="02020603050405020304" pitchFamily="18" charset="0"/>
            </a:endParaRPr>
          </a:p>
          <a:p>
            <a:pPr marL="800100" lvl="1" indent="-342900">
              <a:lnSpc>
                <a:spcPct val="107000"/>
              </a:lnSpc>
              <a:spcAft>
                <a:spcPts val="800"/>
              </a:spcAft>
              <a:buFont typeface="Arial" panose="020B0604020202020204" pitchFamily="34" charset="0"/>
              <a:buAutoNum type="arabicPeriod"/>
            </a:pPr>
            <a:endParaRPr lang="fr-CA" sz="1400" b="1" kern="100" dirty="0">
              <a:latin typeface="Aptos" panose="020B0004020202020204" pitchFamily="34" charset="0"/>
              <a:ea typeface="Calibri" panose="020F0502020204030204" pitchFamily="34" charset="0"/>
              <a:cs typeface="Times New Roman" panose="02020603050405020304" pitchFamily="18" charset="0"/>
            </a:endParaRPr>
          </a:p>
          <a:p>
            <a:pPr marL="800100" lvl="1" indent="-342900">
              <a:lnSpc>
                <a:spcPct val="107000"/>
              </a:lnSpc>
              <a:spcAft>
                <a:spcPts val="800"/>
              </a:spcAft>
              <a:buFont typeface="Arial" panose="020B0604020202020204" pitchFamily="34" charset="0"/>
              <a:buAutoNum type="arabicPeriod"/>
            </a:pPr>
            <a:endParaRPr lang="fr-CA" sz="1600" b="1" kern="100" dirty="0">
              <a:latin typeface="Aptos" panose="020B0004020202020204" pitchFamily="34" charset="0"/>
              <a:ea typeface="Calibri" panose="020F0502020204030204" pitchFamily="34" charset="0"/>
              <a:cs typeface="Times New Roman" panose="02020603050405020304" pitchFamily="18" charset="0"/>
            </a:endParaRPr>
          </a:p>
          <a:p>
            <a:pPr marL="800100" lvl="1" indent="-342900">
              <a:lnSpc>
                <a:spcPct val="107000"/>
              </a:lnSpc>
              <a:spcAft>
                <a:spcPts val="800"/>
              </a:spcAft>
              <a:buFont typeface="Arial" panose="020B0604020202020204" pitchFamily="34" charset="0"/>
              <a:buAutoNum type="arabicPeriod"/>
            </a:pPr>
            <a:endParaRPr lang="fr-CA" sz="1600" b="1" kern="100" dirty="0">
              <a:latin typeface="Aptos" panose="020B0004020202020204" pitchFamily="34" charset="0"/>
              <a:ea typeface="Calibri" panose="020F0502020204030204" pitchFamily="34" charset="0"/>
              <a:cs typeface="Times New Roman" panose="02020603050405020304" pitchFamily="18" charset="0"/>
            </a:endParaRPr>
          </a:p>
          <a:p>
            <a:pPr marL="800100" lvl="1" indent="-342900">
              <a:lnSpc>
                <a:spcPct val="107000"/>
              </a:lnSpc>
              <a:spcAft>
                <a:spcPts val="800"/>
              </a:spcAft>
              <a:buFont typeface="Arial" panose="020B0604020202020204" pitchFamily="34" charset="0"/>
              <a:buAutoNum type="arabicPeriod"/>
            </a:pPr>
            <a:endParaRPr lang="fr-CA" sz="1600" b="1" kern="100" dirty="0">
              <a:latin typeface="Aptos" panose="020B0004020202020204" pitchFamily="34" charset="0"/>
              <a:ea typeface="Calibri" panose="020F0502020204030204" pitchFamily="34" charset="0"/>
              <a:cs typeface="Times New Roman" panose="02020603050405020304" pitchFamily="18" charset="0"/>
            </a:endParaRPr>
          </a:p>
          <a:p>
            <a:pPr lvl="1">
              <a:lnSpc>
                <a:spcPct val="107000"/>
              </a:lnSpc>
              <a:spcAft>
                <a:spcPts val="800"/>
              </a:spcAft>
            </a:pPr>
            <a:endParaRPr lang="fr-CA" sz="1600" b="1" kern="100" dirty="0">
              <a:latin typeface="Aptos" panose="020B0004020202020204" pitchFamily="34" charset="0"/>
              <a:ea typeface="Calibri" panose="020F0502020204030204" pitchFamily="34" charset="0"/>
              <a:cs typeface="Times New Roman" panose="02020603050405020304" pitchFamily="18" charset="0"/>
            </a:endParaRPr>
          </a:p>
          <a:p>
            <a:pPr marL="0" indent="0">
              <a:lnSpc>
                <a:spcPct val="107000"/>
              </a:lnSpc>
              <a:spcAft>
                <a:spcPts val="800"/>
              </a:spcAft>
              <a:buFont typeface="Arial" panose="020B0604020202020204" pitchFamily="34" charset="0"/>
              <a:buNone/>
            </a:pPr>
            <a:endParaRPr lang="fr-CA" sz="2400" kern="100" dirty="0">
              <a:latin typeface="Aptos" panose="020B0004020202020204" pitchFamily="34" charset="0"/>
              <a:ea typeface="Calibri" panose="020F0502020204030204" pitchFamily="34" charset="0"/>
              <a:cs typeface="Times New Roman" panose="02020603050405020304" pitchFamily="18" charset="0"/>
            </a:endParaRPr>
          </a:p>
        </p:txBody>
      </p:sp>
      <p:sp>
        <p:nvSpPr>
          <p:cNvPr id="4" name="ZoneTexte 3">
            <a:extLst>
              <a:ext uri="{FF2B5EF4-FFF2-40B4-BE49-F238E27FC236}">
                <a16:creationId xmlns:a16="http://schemas.microsoft.com/office/drawing/2014/main" id="{76A06764-51A8-311E-AFDD-C97E4D85DC36}"/>
              </a:ext>
            </a:extLst>
          </p:cNvPr>
          <p:cNvSpPr txBox="1"/>
          <p:nvPr/>
        </p:nvSpPr>
        <p:spPr>
          <a:xfrm>
            <a:off x="429768" y="636442"/>
            <a:ext cx="3682803" cy="584775"/>
          </a:xfrm>
          <a:prstGeom prst="rect">
            <a:avLst/>
          </a:prstGeom>
          <a:noFill/>
        </p:spPr>
        <p:txBody>
          <a:bodyPr wrap="none" rtlCol="0">
            <a:spAutoFit/>
          </a:bodyPr>
          <a:lstStyle/>
          <a:p>
            <a:r>
              <a:rPr lang="fr-CA" sz="3200" b="1" kern="100" dirty="0">
                <a:solidFill>
                  <a:schemeClr val="accent1"/>
                </a:solidFill>
                <a:latin typeface="Aptos" panose="020B0004020202020204" pitchFamily="34" charset="0"/>
                <a:ea typeface="Calibri" panose="020F0502020204030204" pitchFamily="34" charset="0"/>
                <a:cs typeface="Times New Roman" panose="02020603050405020304" pitchFamily="18" charset="0"/>
              </a:rPr>
              <a:t>Table des matières</a:t>
            </a:r>
          </a:p>
        </p:txBody>
      </p:sp>
    </p:spTree>
    <p:extLst>
      <p:ext uri="{BB962C8B-B14F-4D97-AF65-F5344CB8AC3E}">
        <p14:creationId xmlns:p14="http://schemas.microsoft.com/office/powerpoint/2010/main" val="1633731742"/>
      </p:ext>
    </p:extLst>
  </p:cSld>
  <p:clrMapOvr>
    <a:masterClrMapping/>
  </p:clrMapOvr>
  <mc:AlternateContent xmlns:mc="http://schemas.openxmlformats.org/markup-compatibility/2006" xmlns:p14="http://schemas.microsoft.com/office/powerpoint/2010/main">
    <mc:Choice Requires="p14">
      <p:transition p14:dur="10" advTm="10000">
        <p:sndAc>
          <p:stSnd>
            <p:snd r:embed="rId2" name="wind.wav"/>
          </p:stSnd>
        </p:sndAc>
      </p:transition>
    </mc:Choice>
    <mc:Fallback xmlns="">
      <p:transition advTm="10000">
        <p:sndAc>
          <p:stSnd>
            <p:snd r:embed="rId3" name="wind.wav"/>
          </p:stSnd>
        </p:sndAc>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bg>
      <p:bgPr>
        <a:pattFill prst="pct40">
          <a:fgClr>
            <a:schemeClr val="tx2">
              <a:lumMod val="10000"/>
              <a:lumOff val="90000"/>
            </a:schemeClr>
          </a:fgClr>
          <a:bgClr>
            <a:schemeClr val="bg1"/>
          </a:bgClr>
        </a:pattFill>
        <a:effectLst/>
      </p:bgPr>
    </p:bg>
    <p:spTree>
      <p:nvGrpSpPr>
        <p:cNvPr id="1" name=""/>
        <p:cNvGrpSpPr/>
        <p:nvPr/>
      </p:nvGrpSpPr>
      <p:grpSpPr>
        <a:xfrm>
          <a:off x="0" y="0"/>
          <a:ext cx="0" cy="0"/>
          <a:chOff x="0" y="0"/>
          <a:chExt cx="0" cy="0"/>
        </a:xfrm>
      </p:grpSpPr>
      <p:sp>
        <p:nvSpPr>
          <p:cNvPr id="7" name="ZoneTexte 6">
            <a:extLst>
              <a:ext uri="{FF2B5EF4-FFF2-40B4-BE49-F238E27FC236}">
                <a16:creationId xmlns:a16="http://schemas.microsoft.com/office/drawing/2014/main" id="{A7F27DFC-5F00-C834-0EBF-1DEC9AF2AF28}"/>
              </a:ext>
            </a:extLst>
          </p:cNvPr>
          <p:cNvSpPr txBox="1"/>
          <p:nvPr/>
        </p:nvSpPr>
        <p:spPr>
          <a:xfrm>
            <a:off x="547497" y="659011"/>
            <a:ext cx="11402568" cy="5663089"/>
          </a:xfrm>
          <a:prstGeom prst="rect">
            <a:avLst/>
          </a:prstGeom>
          <a:noFill/>
        </p:spPr>
        <p:txBody>
          <a:bodyPr wrap="square">
            <a:spAutoFit/>
          </a:bodyPr>
          <a:lstStyle/>
          <a:p>
            <a:r>
              <a:rPr lang="fr-FR" sz="2000" b="1" dirty="0">
                <a:solidFill>
                  <a:schemeClr val="accent1"/>
                </a:solidFill>
                <a:latin typeface="Comic Sans MS" panose="030F0702030302020204" pitchFamily="66" charset="0"/>
                <a:ea typeface="Calibri" panose="020F0502020204030204" pitchFamily="34" charset="0"/>
                <a:cs typeface="Calibri" panose="020F0502020204030204" pitchFamily="34" charset="0"/>
              </a:rPr>
              <a:t>Officialisation de la nouvelle entité</a:t>
            </a:r>
          </a:p>
          <a:p>
            <a:endParaRPr lang="fr-FR" sz="1200" b="1" dirty="0">
              <a:latin typeface="Aptos" panose="020B0004020202020204" pitchFamily="34" charset="0"/>
              <a:ea typeface="Calibri" panose="020F0502020204030204" pitchFamily="34" charset="0"/>
              <a:cs typeface="Calibri" panose="020F0502020204030204" pitchFamily="34" charset="0"/>
            </a:endParaRPr>
          </a:p>
          <a:p>
            <a:r>
              <a:rPr lang="fr-FR" sz="1400" dirty="0">
                <a:latin typeface="Aptos" panose="020B0004020202020204" pitchFamily="34" charset="0"/>
                <a:ea typeface="Calibri" panose="020F0502020204030204" pitchFamily="34" charset="0"/>
                <a:cs typeface="Calibri" panose="020F0502020204030204" pitchFamily="34" charset="0"/>
              </a:rPr>
              <a:t>Un plan de communication sera développé et lancé afin de:</a:t>
            </a:r>
          </a:p>
          <a:p>
            <a:endParaRPr lang="fr-FR" sz="800" dirty="0">
              <a:latin typeface="Aptos" panose="020B0004020202020204" pitchFamily="34" charset="0"/>
              <a:ea typeface="Calibri" panose="020F0502020204030204" pitchFamily="34" charset="0"/>
              <a:cs typeface="Calibri" panose="020F0502020204030204" pitchFamily="34" charset="0"/>
            </a:endParaRPr>
          </a:p>
          <a:p>
            <a:pPr lvl="1">
              <a:buFont typeface="Arial" panose="020B0604020202020204" pitchFamily="34" charset="0"/>
              <a:buChar char="•"/>
            </a:pPr>
            <a:r>
              <a:rPr lang="fr-FR" sz="1400" b="1" dirty="0">
                <a:latin typeface="Aptos" panose="020B0004020202020204" pitchFamily="34" charset="0"/>
                <a:ea typeface="Calibri" panose="020F0502020204030204" pitchFamily="34" charset="0"/>
                <a:cs typeface="Calibri" panose="020F0502020204030204" pitchFamily="34" charset="0"/>
              </a:rPr>
              <a:t> </a:t>
            </a:r>
            <a:r>
              <a:rPr lang="fr-FR" sz="1400" b="1" dirty="0">
                <a:solidFill>
                  <a:schemeClr val="accent1"/>
                </a:solidFill>
                <a:latin typeface="Aptos" panose="020B0004020202020204" pitchFamily="34" charset="0"/>
                <a:ea typeface="Calibri" panose="020F0502020204030204" pitchFamily="34" charset="0"/>
                <a:cs typeface="Calibri" panose="020F0502020204030204" pitchFamily="34" charset="0"/>
              </a:rPr>
              <a:t>Informer et rassurer</a:t>
            </a:r>
            <a:r>
              <a:rPr lang="fr-FR" sz="1400" dirty="0">
                <a:solidFill>
                  <a:schemeClr val="accent1"/>
                </a:solidFill>
                <a:latin typeface="Aptos" panose="020B0004020202020204" pitchFamily="34" charset="0"/>
                <a:ea typeface="Calibri" panose="020F0502020204030204" pitchFamily="34" charset="0"/>
                <a:cs typeface="Calibri" panose="020F0502020204030204" pitchFamily="34" charset="0"/>
              </a:rPr>
              <a:t> </a:t>
            </a:r>
            <a:r>
              <a:rPr lang="fr-FR" sz="1400" dirty="0">
                <a:latin typeface="Aptos" panose="020B0004020202020204" pitchFamily="34" charset="0"/>
                <a:ea typeface="Calibri" panose="020F0502020204030204" pitchFamily="34" charset="0"/>
                <a:cs typeface="Calibri" panose="020F0502020204030204" pitchFamily="34" charset="0"/>
              </a:rPr>
              <a:t>les parties prenantes (employés, clients, investisseurs) sur les impacts de la fusion.</a:t>
            </a:r>
          </a:p>
          <a:p>
            <a:pPr lvl="1">
              <a:buFont typeface="Arial" panose="020B0604020202020204" pitchFamily="34" charset="0"/>
              <a:buChar char="•"/>
            </a:pPr>
            <a:r>
              <a:rPr lang="fr-FR" sz="1400" b="1" dirty="0">
                <a:latin typeface="Aptos" panose="020B0004020202020204" pitchFamily="34" charset="0"/>
                <a:ea typeface="Calibri" panose="020F0502020204030204" pitchFamily="34" charset="0"/>
                <a:cs typeface="Calibri" panose="020F0502020204030204" pitchFamily="34" charset="0"/>
              </a:rPr>
              <a:t> </a:t>
            </a:r>
            <a:r>
              <a:rPr lang="fr-FR" sz="1400" b="1" dirty="0">
                <a:solidFill>
                  <a:schemeClr val="accent1"/>
                </a:solidFill>
                <a:latin typeface="Aptos" panose="020B0004020202020204" pitchFamily="34" charset="0"/>
                <a:ea typeface="Calibri" panose="020F0502020204030204" pitchFamily="34" charset="0"/>
                <a:cs typeface="Calibri" panose="020F0502020204030204" pitchFamily="34" charset="0"/>
              </a:rPr>
              <a:t>Valoriser la nouvelle identité</a:t>
            </a:r>
            <a:r>
              <a:rPr lang="fr-FR" sz="1400" dirty="0">
                <a:solidFill>
                  <a:schemeClr val="accent1"/>
                </a:solidFill>
                <a:latin typeface="Aptos" panose="020B0004020202020204" pitchFamily="34" charset="0"/>
                <a:ea typeface="Calibri" panose="020F0502020204030204" pitchFamily="34" charset="0"/>
                <a:cs typeface="Calibri" panose="020F0502020204030204" pitchFamily="34" charset="0"/>
              </a:rPr>
              <a:t> </a:t>
            </a:r>
            <a:r>
              <a:rPr lang="fr-FR" sz="1400" dirty="0">
                <a:latin typeface="Aptos" panose="020B0004020202020204" pitchFamily="34" charset="0"/>
                <a:ea typeface="Calibri" panose="020F0502020204030204" pitchFamily="34" charset="0"/>
                <a:cs typeface="Calibri" panose="020F0502020204030204" pitchFamily="34" charset="0"/>
              </a:rPr>
              <a:t>de l’entité fusionnée.</a:t>
            </a:r>
          </a:p>
          <a:p>
            <a:pPr lvl="1">
              <a:buFont typeface="Arial" panose="020B0604020202020204" pitchFamily="34" charset="0"/>
              <a:buChar char="•"/>
            </a:pPr>
            <a:r>
              <a:rPr lang="fr-FR" sz="1400" b="1" dirty="0">
                <a:latin typeface="Aptos" panose="020B0004020202020204" pitchFamily="34" charset="0"/>
                <a:ea typeface="Calibri" panose="020F0502020204030204" pitchFamily="34" charset="0"/>
                <a:cs typeface="Calibri" panose="020F0502020204030204" pitchFamily="34" charset="0"/>
              </a:rPr>
              <a:t> </a:t>
            </a:r>
            <a:r>
              <a:rPr lang="fr-FR" sz="1400" b="1" dirty="0">
                <a:solidFill>
                  <a:schemeClr val="accent1"/>
                </a:solidFill>
                <a:latin typeface="Aptos" panose="020B0004020202020204" pitchFamily="34" charset="0"/>
                <a:ea typeface="Calibri" panose="020F0502020204030204" pitchFamily="34" charset="0"/>
                <a:cs typeface="Calibri" panose="020F0502020204030204" pitchFamily="34" charset="0"/>
              </a:rPr>
              <a:t>Assurer une transition fluide</a:t>
            </a:r>
            <a:r>
              <a:rPr lang="fr-FR" sz="1400" dirty="0">
                <a:solidFill>
                  <a:schemeClr val="accent1"/>
                </a:solidFill>
                <a:latin typeface="Aptos" panose="020B0004020202020204" pitchFamily="34" charset="0"/>
                <a:ea typeface="Calibri" panose="020F0502020204030204" pitchFamily="34" charset="0"/>
                <a:cs typeface="Calibri" panose="020F0502020204030204" pitchFamily="34" charset="0"/>
              </a:rPr>
              <a:t> </a:t>
            </a:r>
            <a:r>
              <a:rPr lang="fr-FR" sz="1400" dirty="0">
                <a:latin typeface="Aptos" panose="020B0004020202020204" pitchFamily="34" charset="0"/>
                <a:ea typeface="Calibri" panose="020F0502020204030204" pitchFamily="34" charset="0"/>
                <a:cs typeface="Calibri" panose="020F0502020204030204" pitchFamily="34" charset="0"/>
              </a:rPr>
              <a:t>et minimiser les perturbations opérationnelles.</a:t>
            </a:r>
          </a:p>
          <a:p>
            <a:endParaRPr lang="fr-FR" sz="1200" b="1" dirty="0">
              <a:latin typeface="Aptos" panose="020B0004020202020204" pitchFamily="34" charset="0"/>
              <a:ea typeface="Calibri" panose="020F0502020204030204" pitchFamily="34" charset="0"/>
              <a:cs typeface="Calibri" panose="020F0502020204030204" pitchFamily="34" charset="0"/>
            </a:endParaRPr>
          </a:p>
          <a:p>
            <a:r>
              <a:rPr lang="fr-FR" b="1" dirty="0">
                <a:solidFill>
                  <a:schemeClr val="accent1"/>
                </a:solidFill>
                <a:latin typeface="Aptos" panose="020B0004020202020204" pitchFamily="34" charset="0"/>
                <a:ea typeface="Calibri" panose="020F0502020204030204" pitchFamily="34" charset="0"/>
                <a:cs typeface="Calibri" panose="020F0502020204030204" pitchFamily="34" charset="0"/>
              </a:rPr>
              <a:t>Phases du Plan:</a:t>
            </a:r>
          </a:p>
          <a:p>
            <a:endParaRPr lang="fr-FR" sz="1200" b="1" dirty="0">
              <a:latin typeface="Aptos" panose="020B0004020202020204" pitchFamily="34" charset="0"/>
              <a:ea typeface="Calibri" panose="020F0502020204030204" pitchFamily="34" charset="0"/>
              <a:cs typeface="Calibri" panose="020F0502020204030204" pitchFamily="34" charset="0"/>
            </a:endParaRPr>
          </a:p>
          <a:p>
            <a:r>
              <a:rPr lang="fr-FR" sz="1600" b="1" dirty="0">
                <a:solidFill>
                  <a:schemeClr val="accent1"/>
                </a:solidFill>
                <a:latin typeface="Aptos" panose="020B0004020202020204" pitchFamily="34" charset="0"/>
                <a:ea typeface="Calibri" panose="020F0502020204030204" pitchFamily="34" charset="0"/>
                <a:cs typeface="Calibri" panose="020F0502020204030204" pitchFamily="34" charset="0"/>
              </a:rPr>
              <a:t>1. Annonces officielles</a:t>
            </a:r>
            <a:endParaRPr lang="fr-FR" sz="1600" dirty="0">
              <a:solidFill>
                <a:schemeClr val="accent1"/>
              </a:solidFill>
              <a:latin typeface="Aptos" panose="020B0004020202020204" pitchFamily="34" charset="0"/>
              <a:ea typeface="Calibri" panose="020F0502020204030204" pitchFamily="34" charset="0"/>
              <a:cs typeface="Calibri" panose="020F0502020204030204" pitchFamily="34" charset="0"/>
            </a:endParaRPr>
          </a:p>
          <a:p>
            <a:pPr marL="742950" lvl="1" indent="-285750">
              <a:buFont typeface="Arial" panose="020B0604020202020204" pitchFamily="34" charset="0"/>
              <a:buChar char="•"/>
            </a:pPr>
            <a:r>
              <a:rPr lang="fr-FR" sz="1400" dirty="0">
                <a:latin typeface="Aptos" panose="020B0004020202020204" pitchFamily="34" charset="0"/>
                <a:ea typeface="Calibri" panose="020F0502020204030204" pitchFamily="34" charset="0"/>
                <a:cs typeface="Calibri" panose="020F0502020204030204" pitchFamily="34" charset="0"/>
              </a:rPr>
              <a:t>Organisation d’une </a:t>
            </a:r>
            <a:r>
              <a:rPr lang="fr-FR" sz="1400" b="1" dirty="0">
                <a:solidFill>
                  <a:schemeClr val="accent1"/>
                </a:solidFill>
                <a:latin typeface="Aptos" panose="020B0004020202020204" pitchFamily="34" charset="0"/>
                <a:ea typeface="Calibri" panose="020F0502020204030204" pitchFamily="34" charset="0"/>
                <a:cs typeface="Calibri" panose="020F0502020204030204" pitchFamily="34" charset="0"/>
              </a:rPr>
              <a:t>conférence de presse </a:t>
            </a:r>
            <a:r>
              <a:rPr lang="fr-FR" sz="1400" dirty="0">
                <a:latin typeface="Aptos" panose="020B0004020202020204" pitchFamily="34" charset="0"/>
                <a:ea typeface="Calibri" panose="020F0502020204030204" pitchFamily="34" charset="0"/>
                <a:cs typeface="Calibri" panose="020F0502020204030204" pitchFamily="34" charset="0"/>
              </a:rPr>
              <a:t>pour dévoiler les détails de la fusion.</a:t>
            </a:r>
          </a:p>
          <a:p>
            <a:pPr marL="742950" lvl="1" indent="-285750">
              <a:buFont typeface="Arial" panose="020B0604020202020204" pitchFamily="34" charset="0"/>
              <a:buChar char="•"/>
            </a:pPr>
            <a:r>
              <a:rPr lang="fr-FR" sz="1400" dirty="0">
                <a:latin typeface="Aptos" panose="020B0004020202020204" pitchFamily="34" charset="0"/>
                <a:ea typeface="Calibri" panose="020F0502020204030204" pitchFamily="34" charset="0"/>
                <a:cs typeface="Calibri" panose="020F0502020204030204" pitchFamily="34" charset="0"/>
              </a:rPr>
              <a:t>Publication d’un </a:t>
            </a:r>
            <a:r>
              <a:rPr lang="fr-FR" sz="1400" b="1" dirty="0">
                <a:solidFill>
                  <a:schemeClr val="accent1"/>
                </a:solidFill>
                <a:latin typeface="Aptos" panose="020B0004020202020204" pitchFamily="34" charset="0"/>
                <a:ea typeface="Calibri" panose="020F0502020204030204" pitchFamily="34" charset="0"/>
                <a:cs typeface="Calibri" panose="020F0502020204030204" pitchFamily="34" charset="0"/>
              </a:rPr>
              <a:t>communiqué officiel </a:t>
            </a:r>
            <a:r>
              <a:rPr lang="fr-FR" sz="1400" dirty="0">
                <a:latin typeface="Aptos" panose="020B0004020202020204" pitchFamily="34" charset="0"/>
                <a:ea typeface="Calibri" panose="020F0502020204030204" pitchFamily="34" charset="0"/>
                <a:cs typeface="Calibri" panose="020F0502020204030204" pitchFamily="34" charset="0"/>
              </a:rPr>
              <a:t>relayé via les médias traditionnels et numériques.</a:t>
            </a:r>
          </a:p>
          <a:p>
            <a:pPr marL="742950" lvl="1" indent="-285750">
              <a:buFont typeface="Arial" panose="020B0604020202020204" pitchFamily="34" charset="0"/>
              <a:buChar char="•"/>
            </a:pPr>
            <a:r>
              <a:rPr lang="fr-FR" sz="1400" b="1" dirty="0">
                <a:solidFill>
                  <a:schemeClr val="accent1"/>
                </a:solidFill>
                <a:latin typeface="Aptos" panose="020B0004020202020204" pitchFamily="34" charset="0"/>
                <a:ea typeface="Calibri" panose="020F0502020204030204" pitchFamily="34" charset="0"/>
                <a:cs typeface="Calibri" panose="020F0502020204030204" pitchFamily="34" charset="0"/>
              </a:rPr>
              <a:t>Vidéo institutionnelle </a:t>
            </a:r>
            <a:r>
              <a:rPr lang="fr-FR" sz="1400" dirty="0">
                <a:latin typeface="Aptos" panose="020B0004020202020204" pitchFamily="34" charset="0"/>
                <a:ea typeface="Calibri" panose="020F0502020204030204" pitchFamily="34" charset="0"/>
                <a:cs typeface="Calibri" panose="020F0502020204030204" pitchFamily="34" charset="0"/>
              </a:rPr>
              <a:t>mettant en avant les valeurs communes et les projets futurs.</a:t>
            </a:r>
          </a:p>
          <a:p>
            <a:pPr lvl="1"/>
            <a:endParaRPr lang="fr-FR" sz="1200" dirty="0">
              <a:solidFill>
                <a:schemeClr val="accent1"/>
              </a:solidFill>
              <a:latin typeface="Aptos" panose="020B0004020202020204" pitchFamily="34" charset="0"/>
              <a:ea typeface="Calibri" panose="020F0502020204030204" pitchFamily="34" charset="0"/>
              <a:cs typeface="Calibri" panose="020F0502020204030204" pitchFamily="34" charset="0"/>
            </a:endParaRPr>
          </a:p>
          <a:p>
            <a:r>
              <a:rPr lang="fr-FR" sz="1600" b="1" dirty="0">
                <a:solidFill>
                  <a:schemeClr val="accent1"/>
                </a:solidFill>
                <a:latin typeface="Aptos" panose="020B0004020202020204" pitchFamily="34" charset="0"/>
                <a:ea typeface="Calibri" panose="020F0502020204030204" pitchFamily="34" charset="0"/>
                <a:cs typeface="Calibri" panose="020F0502020204030204" pitchFamily="34" charset="0"/>
              </a:rPr>
              <a:t>2. Communication interne</a:t>
            </a:r>
            <a:endParaRPr lang="fr-FR" sz="1600" dirty="0">
              <a:solidFill>
                <a:schemeClr val="accent1"/>
              </a:solidFill>
              <a:latin typeface="Aptos" panose="020B0004020202020204" pitchFamily="34" charset="0"/>
              <a:ea typeface="Calibri" panose="020F0502020204030204" pitchFamily="34" charset="0"/>
              <a:cs typeface="Calibri" panose="020F0502020204030204" pitchFamily="34" charset="0"/>
            </a:endParaRPr>
          </a:p>
          <a:p>
            <a:pPr marL="742950" lvl="1" indent="-285750">
              <a:buFont typeface="Arial" panose="020B0604020202020204" pitchFamily="34" charset="0"/>
              <a:buChar char="•"/>
            </a:pPr>
            <a:r>
              <a:rPr lang="fr-FR" sz="1400" b="1" dirty="0">
                <a:solidFill>
                  <a:schemeClr val="accent1"/>
                </a:solidFill>
                <a:latin typeface="Aptos" panose="020B0004020202020204" pitchFamily="34" charset="0"/>
                <a:ea typeface="Calibri" panose="020F0502020204030204" pitchFamily="34" charset="0"/>
                <a:cs typeface="Calibri" panose="020F0502020204030204" pitchFamily="34" charset="0"/>
              </a:rPr>
              <a:t>Réunion générale </a:t>
            </a:r>
            <a:r>
              <a:rPr lang="fr-FR" sz="1400" dirty="0">
                <a:latin typeface="Aptos" panose="020B0004020202020204" pitchFamily="34" charset="0"/>
                <a:ea typeface="Calibri" panose="020F0502020204030204" pitchFamily="34" charset="0"/>
                <a:cs typeface="Calibri" panose="020F0502020204030204" pitchFamily="34" charset="0"/>
              </a:rPr>
              <a:t>pour présenter la vision et les étapes clés aux employés.</a:t>
            </a:r>
          </a:p>
          <a:p>
            <a:pPr marL="742950" lvl="1" indent="-285750">
              <a:buFont typeface="Arial" panose="020B0604020202020204" pitchFamily="34" charset="0"/>
              <a:buChar char="•"/>
            </a:pPr>
            <a:r>
              <a:rPr lang="fr-FR" sz="1400" dirty="0">
                <a:latin typeface="Aptos" panose="020B0004020202020204" pitchFamily="34" charset="0"/>
                <a:ea typeface="Calibri" panose="020F0502020204030204" pitchFamily="34" charset="0"/>
                <a:cs typeface="Calibri" panose="020F0502020204030204" pitchFamily="34" charset="0"/>
              </a:rPr>
              <a:t>Envoi d’une </a:t>
            </a:r>
            <a:r>
              <a:rPr lang="fr-FR" sz="1400" b="1" dirty="0">
                <a:solidFill>
                  <a:schemeClr val="accent1"/>
                </a:solidFill>
                <a:latin typeface="Aptos" panose="020B0004020202020204" pitchFamily="34" charset="0"/>
                <a:ea typeface="Calibri" panose="020F0502020204030204" pitchFamily="34" charset="0"/>
                <a:cs typeface="Calibri" panose="020F0502020204030204" pitchFamily="34" charset="0"/>
              </a:rPr>
              <a:t>lettre des dirigeants </a:t>
            </a:r>
            <a:r>
              <a:rPr lang="fr-FR" sz="1400" dirty="0">
                <a:latin typeface="Aptos" panose="020B0004020202020204" pitchFamily="34" charset="0"/>
                <a:ea typeface="Calibri" panose="020F0502020204030204" pitchFamily="34" charset="0"/>
                <a:cs typeface="Calibri" panose="020F0502020204030204" pitchFamily="34" charset="0"/>
              </a:rPr>
              <a:t>à tous les collaborateurs pour expliquer les bénéfices de la fusion.</a:t>
            </a:r>
          </a:p>
          <a:p>
            <a:pPr marL="742950" lvl="1" indent="-285750">
              <a:buFont typeface="Arial" panose="020B0604020202020204" pitchFamily="34" charset="0"/>
              <a:buChar char="•"/>
            </a:pPr>
            <a:r>
              <a:rPr lang="fr-FR" sz="1400" dirty="0">
                <a:latin typeface="Aptos" panose="020B0004020202020204" pitchFamily="34" charset="0"/>
                <a:ea typeface="Calibri" panose="020F0502020204030204" pitchFamily="34" charset="0"/>
                <a:cs typeface="Calibri" panose="020F0502020204030204" pitchFamily="34" charset="0"/>
              </a:rPr>
              <a:t>Création d’un </a:t>
            </a:r>
            <a:r>
              <a:rPr lang="fr-FR" sz="1400" b="1" dirty="0">
                <a:solidFill>
                  <a:schemeClr val="accent1"/>
                </a:solidFill>
                <a:latin typeface="Aptos" panose="020B0004020202020204" pitchFamily="34" charset="0"/>
                <a:ea typeface="Calibri" panose="020F0502020204030204" pitchFamily="34" charset="0"/>
                <a:cs typeface="Calibri" panose="020F0502020204030204" pitchFamily="34" charset="0"/>
              </a:rPr>
              <a:t>intranet dédié </a:t>
            </a:r>
            <a:r>
              <a:rPr lang="fr-FR" sz="1400" dirty="0">
                <a:latin typeface="Aptos" panose="020B0004020202020204" pitchFamily="34" charset="0"/>
                <a:ea typeface="Calibri" panose="020F0502020204030204" pitchFamily="34" charset="0"/>
                <a:cs typeface="Calibri" panose="020F0502020204030204" pitchFamily="34" charset="0"/>
              </a:rPr>
              <a:t>aux questions fréquentes et mises à jour.</a:t>
            </a:r>
          </a:p>
          <a:p>
            <a:pPr lvl="1"/>
            <a:endParaRPr lang="fr-FR" sz="1200" dirty="0">
              <a:latin typeface="Aptos" panose="020B0004020202020204" pitchFamily="34" charset="0"/>
              <a:ea typeface="Calibri" panose="020F0502020204030204" pitchFamily="34" charset="0"/>
              <a:cs typeface="Calibri" panose="020F0502020204030204" pitchFamily="34" charset="0"/>
            </a:endParaRPr>
          </a:p>
          <a:p>
            <a:r>
              <a:rPr lang="fr-FR" sz="1600" b="1" dirty="0">
                <a:solidFill>
                  <a:schemeClr val="accent1"/>
                </a:solidFill>
                <a:latin typeface="Aptos" panose="020B0004020202020204" pitchFamily="34" charset="0"/>
                <a:ea typeface="Calibri" panose="020F0502020204030204" pitchFamily="34" charset="0"/>
                <a:cs typeface="Calibri" panose="020F0502020204030204" pitchFamily="34" charset="0"/>
              </a:rPr>
              <a:t>3. Campagnes externes</a:t>
            </a:r>
            <a:endParaRPr lang="fr-FR" sz="1600" dirty="0">
              <a:solidFill>
                <a:schemeClr val="accent1"/>
              </a:solidFill>
              <a:latin typeface="Aptos" panose="020B0004020202020204" pitchFamily="34" charset="0"/>
              <a:ea typeface="Calibri" panose="020F0502020204030204" pitchFamily="34" charset="0"/>
              <a:cs typeface="Calibri" panose="020F0502020204030204" pitchFamily="34" charset="0"/>
            </a:endParaRPr>
          </a:p>
          <a:p>
            <a:pPr marL="742950" lvl="1" indent="-285750">
              <a:buFont typeface="Arial" panose="020B0604020202020204" pitchFamily="34" charset="0"/>
              <a:buChar char="•"/>
            </a:pPr>
            <a:r>
              <a:rPr lang="fr-FR" sz="1400" dirty="0">
                <a:latin typeface="Aptos" panose="020B0004020202020204" pitchFamily="34" charset="0"/>
                <a:ea typeface="Calibri" panose="020F0502020204030204" pitchFamily="34" charset="0"/>
                <a:cs typeface="Calibri" panose="020F0502020204030204" pitchFamily="34" charset="0"/>
              </a:rPr>
              <a:t>Lancement d’une </a:t>
            </a:r>
            <a:r>
              <a:rPr lang="fr-FR" sz="1400" b="1" dirty="0">
                <a:solidFill>
                  <a:schemeClr val="accent1"/>
                </a:solidFill>
                <a:latin typeface="Aptos" panose="020B0004020202020204" pitchFamily="34" charset="0"/>
                <a:ea typeface="Calibri" panose="020F0502020204030204" pitchFamily="34" charset="0"/>
                <a:cs typeface="Calibri" panose="020F0502020204030204" pitchFamily="34" charset="0"/>
              </a:rPr>
              <a:t>campagne publicitaire </a:t>
            </a:r>
            <a:r>
              <a:rPr lang="fr-FR" sz="1400" dirty="0">
                <a:latin typeface="Aptos" panose="020B0004020202020204" pitchFamily="34" charset="0"/>
                <a:ea typeface="Calibri" panose="020F0502020204030204" pitchFamily="34" charset="0"/>
                <a:cs typeface="Calibri" panose="020F0502020204030204" pitchFamily="34" charset="0"/>
              </a:rPr>
              <a:t>commune pour marquer le début de l’entité fusionnée.</a:t>
            </a:r>
          </a:p>
          <a:p>
            <a:pPr marL="742950" lvl="1" indent="-285750">
              <a:buFont typeface="Arial" panose="020B0604020202020204" pitchFamily="34" charset="0"/>
              <a:buChar char="•"/>
            </a:pPr>
            <a:r>
              <a:rPr lang="fr-FR" sz="1400" dirty="0">
                <a:latin typeface="Aptos" panose="020B0004020202020204" pitchFamily="34" charset="0"/>
                <a:ea typeface="Calibri" panose="020F0502020204030204" pitchFamily="34" charset="0"/>
                <a:cs typeface="Calibri" panose="020F0502020204030204" pitchFamily="34" charset="0"/>
              </a:rPr>
              <a:t>Présentation des </a:t>
            </a:r>
            <a:r>
              <a:rPr lang="fr-FR" sz="1400" b="1" dirty="0">
                <a:solidFill>
                  <a:schemeClr val="accent1"/>
                </a:solidFill>
                <a:latin typeface="Aptos" panose="020B0004020202020204" pitchFamily="34" charset="0"/>
                <a:ea typeface="Calibri" panose="020F0502020204030204" pitchFamily="34" charset="0"/>
                <a:cs typeface="Calibri" panose="020F0502020204030204" pitchFamily="34" charset="0"/>
              </a:rPr>
              <a:t>projets communs </a:t>
            </a:r>
            <a:r>
              <a:rPr lang="fr-FR" sz="1400" dirty="0">
                <a:latin typeface="Aptos" panose="020B0004020202020204" pitchFamily="34" charset="0"/>
                <a:ea typeface="Calibri" panose="020F0502020204030204" pitchFamily="34" charset="0"/>
                <a:cs typeface="Calibri" panose="020F0502020204030204" pitchFamily="34" charset="0"/>
              </a:rPr>
              <a:t>lors de salons professionnels (ex. : Salon du livre, Cannes Lions).</a:t>
            </a:r>
          </a:p>
          <a:p>
            <a:pPr marL="742950" lvl="1" indent="-285750">
              <a:buFont typeface="Arial" panose="020B0604020202020204" pitchFamily="34" charset="0"/>
              <a:buChar char="•"/>
            </a:pPr>
            <a:r>
              <a:rPr lang="fr-FR" sz="1400" dirty="0">
                <a:latin typeface="Aptos" panose="020B0004020202020204" pitchFamily="34" charset="0"/>
                <a:ea typeface="Calibri" panose="020F0502020204030204" pitchFamily="34" charset="0"/>
                <a:cs typeface="Calibri" panose="020F0502020204030204" pitchFamily="34" charset="0"/>
              </a:rPr>
              <a:t>Collaboration avec des </a:t>
            </a:r>
            <a:r>
              <a:rPr lang="fr-FR" sz="1400" b="1" dirty="0">
                <a:solidFill>
                  <a:schemeClr val="accent1"/>
                </a:solidFill>
                <a:latin typeface="Aptos" panose="020B0004020202020204" pitchFamily="34" charset="0"/>
                <a:ea typeface="Calibri" panose="020F0502020204030204" pitchFamily="34" charset="0"/>
                <a:cs typeface="Calibri" panose="020F0502020204030204" pitchFamily="34" charset="0"/>
              </a:rPr>
              <a:t>influenceurs et leaders d’opinion </a:t>
            </a:r>
            <a:r>
              <a:rPr lang="fr-FR" sz="1400" dirty="0">
                <a:latin typeface="Aptos" panose="020B0004020202020204" pitchFamily="34" charset="0"/>
                <a:ea typeface="Calibri" panose="020F0502020204030204" pitchFamily="34" charset="0"/>
                <a:cs typeface="Calibri" panose="020F0502020204030204" pitchFamily="34" charset="0"/>
              </a:rPr>
              <a:t>pour promouvoir les valeurs de la nouvelle entité.</a:t>
            </a:r>
          </a:p>
          <a:p>
            <a:pPr marL="742950" lvl="1" indent="-285750">
              <a:buFont typeface="Arial" panose="020B0604020202020204" pitchFamily="34" charset="0"/>
              <a:buChar char="•"/>
            </a:pPr>
            <a:r>
              <a:rPr lang="fr-FR" sz="1400" dirty="0">
                <a:latin typeface="Aptos" panose="020B0004020202020204" pitchFamily="34" charset="0"/>
                <a:ea typeface="Calibri" panose="020F0502020204030204" pitchFamily="34" charset="0"/>
                <a:cs typeface="Calibri" panose="020F0502020204030204" pitchFamily="34" charset="0"/>
              </a:rPr>
              <a:t>Mise à contribution du </a:t>
            </a:r>
            <a:r>
              <a:rPr lang="fr-FR" sz="1400" b="1" dirty="0">
                <a:solidFill>
                  <a:schemeClr val="accent1"/>
                </a:solidFill>
                <a:latin typeface="Aptos" panose="020B0004020202020204" pitchFamily="34" charset="0"/>
                <a:ea typeface="Calibri" panose="020F0502020204030204" pitchFamily="34" charset="0"/>
                <a:cs typeface="Calibri" panose="020F0502020204030204" pitchFamily="34" charset="0"/>
              </a:rPr>
              <a:t>storytelling</a:t>
            </a:r>
            <a:r>
              <a:rPr lang="fr-FR" sz="1400" dirty="0">
                <a:latin typeface="Aptos" panose="020B0004020202020204" pitchFamily="34" charset="0"/>
                <a:ea typeface="Calibri" panose="020F0502020204030204" pitchFamily="34" charset="0"/>
                <a:cs typeface="Calibri" panose="020F0502020204030204" pitchFamily="34" charset="0"/>
              </a:rPr>
              <a:t> pour expliquer la naissance de l’entité fusionnée. </a:t>
            </a:r>
          </a:p>
          <a:p>
            <a:endParaRPr lang="fr-FR" sz="1200" dirty="0">
              <a:latin typeface="Aptos" panose="020B0004020202020204" pitchFamily="34" charset="0"/>
              <a:ea typeface="Calibri" panose="020F0502020204030204" pitchFamily="34" charset="0"/>
              <a:cs typeface="Calibri" panose="020F0502020204030204" pitchFamily="34" charset="0"/>
            </a:endParaRPr>
          </a:p>
        </p:txBody>
      </p:sp>
      <p:sp>
        <p:nvSpPr>
          <p:cNvPr id="8" name="Rectangle 7">
            <a:extLst>
              <a:ext uri="{FF2B5EF4-FFF2-40B4-BE49-F238E27FC236}">
                <a16:creationId xmlns:a16="http://schemas.microsoft.com/office/drawing/2014/main" id="{1697FCE1-E7DD-6D5A-92DB-2BEAEDEBDAE9}"/>
              </a:ext>
            </a:extLst>
          </p:cNvPr>
          <p:cNvSpPr/>
          <p:nvPr/>
        </p:nvSpPr>
        <p:spPr>
          <a:xfrm>
            <a:off x="9488424" y="6153305"/>
            <a:ext cx="1943100" cy="200025"/>
          </a:xfrm>
          <a:prstGeom prst="rect">
            <a:avLst/>
          </a:prstGeom>
          <a:solidFill>
            <a:schemeClr val="accent1"/>
          </a:solidFill>
          <a:ln>
            <a:noFill/>
          </a:ln>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endParaRPr lang="en-CA"/>
          </a:p>
        </p:txBody>
      </p:sp>
      <p:sp>
        <p:nvSpPr>
          <p:cNvPr id="9" name="Rectangle 8">
            <a:extLst>
              <a:ext uri="{FF2B5EF4-FFF2-40B4-BE49-F238E27FC236}">
                <a16:creationId xmlns:a16="http://schemas.microsoft.com/office/drawing/2014/main" id="{D763D120-AFDE-42B5-2554-55C726158AAD}"/>
              </a:ext>
            </a:extLst>
          </p:cNvPr>
          <p:cNvSpPr/>
          <p:nvPr/>
        </p:nvSpPr>
        <p:spPr>
          <a:xfrm>
            <a:off x="547497" y="321790"/>
            <a:ext cx="1943100" cy="200025"/>
          </a:xfrm>
          <a:prstGeom prst="rect">
            <a:avLst/>
          </a:prstGeom>
          <a:solidFill>
            <a:schemeClr val="accent1"/>
          </a:solidFill>
          <a:ln>
            <a:noFill/>
          </a:ln>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endParaRPr lang="en-CA"/>
          </a:p>
        </p:txBody>
      </p:sp>
    </p:spTree>
    <p:extLst>
      <p:ext uri="{BB962C8B-B14F-4D97-AF65-F5344CB8AC3E}">
        <p14:creationId xmlns:p14="http://schemas.microsoft.com/office/powerpoint/2010/main" val="1992446967"/>
      </p:ext>
    </p:extLst>
  </p:cSld>
  <p:clrMapOvr>
    <a:masterClrMapping/>
  </p:clrMapOvr>
  <mc:AlternateContent xmlns:mc="http://schemas.openxmlformats.org/markup-compatibility/2006" xmlns:p14="http://schemas.microsoft.com/office/powerpoint/2010/main">
    <mc:Choice Requires="p14">
      <p:transition p14:dur="10" advTm="10000"/>
    </mc:Choice>
    <mc:Fallback xmlns="">
      <p:transition advTm="10000"/>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bg>
      <p:bgPr>
        <a:pattFill prst="pct40">
          <a:fgClr>
            <a:schemeClr val="tx2">
              <a:lumMod val="10000"/>
              <a:lumOff val="90000"/>
            </a:schemeClr>
          </a:fgClr>
          <a:bgClr>
            <a:schemeClr val="bg1"/>
          </a:bgClr>
        </a:pattFill>
        <a:effectLst/>
      </p:bgPr>
    </p:bg>
    <p:spTree>
      <p:nvGrpSpPr>
        <p:cNvPr id="1" name="">
          <a:extLst>
            <a:ext uri="{FF2B5EF4-FFF2-40B4-BE49-F238E27FC236}">
              <a16:creationId xmlns:a16="http://schemas.microsoft.com/office/drawing/2014/main" id="{7FB1126B-C64B-1579-FFB1-AA95C05A4977}"/>
            </a:ext>
          </a:extLst>
        </p:cNvPr>
        <p:cNvGrpSpPr/>
        <p:nvPr/>
      </p:nvGrpSpPr>
      <p:grpSpPr>
        <a:xfrm>
          <a:off x="0" y="0"/>
          <a:ext cx="0" cy="0"/>
          <a:chOff x="0" y="0"/>
          <a:chExt cx="0" cy="0"/>
        </a:xfrm>
      </p:grpSpPr>
      <p:sp>
        <p:nvSpPr>
          <p:cNvPr id="7" name="ZoneTexte 6">
            <a:extLst>
              <a:ext uri="{FF2B5EF4-FFF2-40B4-BE49-F238E27FC236}">
                <a16:creationId xmlns:a16="http://schemas.microsoft.com/office/drawing/2014/main" id="{3FBBD774-734B-E9D6-07B1-CD51B21DB079}"/>
              </a:ext>
            </a:extLst>
          </p:cNvPr>
          <p:cNvSpPr txBox="1"/>
          <p:nvPr/>
        </p:nvSpPr>
        <p:spPr>
          <a:xfrm>
            <a:off x="547497" y="704695"/>
            <a:ext cx="11402568" cy="5478423"/>
          </a:xfrm>
          <a:prstGeom prst="rect">
            <a:avLst/>
          </a:prstGeom>
          <a:noFill/>
        </p:spPr>
        <p:txBody>
          <a:bodyPr wrap="square">
            <a:spAutoFit/>
          </a:bodyPr>
          <a:lstStyle/>
          <a:p>
            <a:r>
              <a:rPr lang="fr-FR" sz="1600" b="1" dirty="0">
                <a:solidFill>
                  <a:schemeClr val="accent1"/>
                </a:solidFill>
                <a:latin typeface="Calibri" panose="020F0502020204030204" pitchFamily="34" charset="0"/>
                <a:ea typeface="Calibri" panose="020F0502020204030204" pitchFamily="34" charset="0"/>
                <a:cs typeface="Calibri" panose="020F0502020204030204" pitchFamily="34" charset="0"/>
              </a:rPr>
              <a:t>4. Événements clés de l’officialisation</a:t>
            </a:r>
            <a:endParaRPr lang="fr-FR" sz="1600" dirty="0">
              <a:solidFill>
                <a:schemeClr val="accent1"/>
              </a:solidFill>
              <a:latin typeface="Calibri" panose="020F0502020204030204" pitchFamily="34" charset="0"/>
              <a:ea typeface="Calibri" panose="020F0502020204030204" pitchFamily="34" charset="0"/>
              <a:cs typeface="Calibri" panose="020F0502020204030204" pitchFamily="34" charset="0"/>
            </a:endParaRPr>
          </a:p>
          <a:p>
            <a:pPr marL="742950" lvl="1" indent="-285750">
              <a:buFont typeface="+mj-lt"/>
              <a:buAutoNum type="arabicPeriod"/>
            </a:pPr>
            <a:r>
              <a:rPr lang="fr-FR" sz="1400" dirty="0">
                <a:latin typeface="Calibri" panose="020F0502020204030204" pitchFamily="34" charset="0"/>
                <a:ea typeface="Calibri" panose="020F0502020204030204" pitchFamily="34" charset="0"/>
                <a:cs typeface="Calibri" panose="020F0502020204030204" pitchFamily="34" charset="0"/>
              </a:rPr>
              <a:t>Organisation d’un </a:t>
            </a:r>
            <a:r>
              <a:rPr lang="fr-FR" sz="1400" b="1" dirty="0">
                <a:solidFill>
                  <a:schemeClr val="accent1"/>
                </a:solidFill>
                <a:latin typeface="Calibri" panose="020F0502020204030204" pitchFamily="34" charset="0"/>
                <a:ea typeface="Calibri" panose="020F0502020204030204" pitchFamily="34" charset="0"/>
                <a:cs typeface="Calibri" panose="020F0502020204030204" pitchFamily="34" charset="0"/>
              </a:rPr>
              <a:t>événement inaugural réunissant les clients, partenaires et médias</a:t>
            </a:r>
            <a:r>
              <a:rPr lang="fr-FR" sz="1400" dirty="0">
                <a:latin typeface="Calibri" panose="020F0502020204030204" pitchFamily="34" charset="0"/>
                <a:ea typeface="Calibri" panose="020F0502020204030204" pitchFamily="34" charset="0"/>
                <a:cs typeface="Calibri" panose="020F0502020204030204" pitchFamily="34" charset="0"/>
              </a:rPr>
              <a:t>.</a:t>
            </a:r>
          </a:p>
          <a:p>
            <a:pPr marL="742950" lvl="1" indent="-285750">
              <a:buFont typeface="+mj-lt"/>
              <a:buAutoNum type="arabicPeriod"/>
            </a:pPr>
            <a:r>
              <a:rPr lang="fr-FR" sz="1400" b="1" dirty="0">
                <a:solidFill>
                  <a:schemeClr val="accent1"/>
                </a:solidFill>
                <a:latin typeface="Calibri" panose="020F0502020204030204" pitchFamily="34" charset="0"/>
                <a:ea typeface="Calibri" panose="020F0502020204030204" pitchFamily="34" charset="0"/>
                <a:cs typeface="Calibri" panose="020F0502020204030204" pitchFamily="34" charset="0"/>
              </a:rPr>
              <a:t>Ateliers collaboratifs </a:t>
            </a:r>
            <a:r>
              <a:rPr lang="fr-FR" sz="1400" dirty="0">
                <a:latin typeface="Calibri" panose="020F0502020204030204" pitchFamily="34" charset="0"/>
                <a:ea typeface="Calibri" panose="020F0502020204030204" pitchFamily="34" charset="0"/>
                <a:cs typeface="Calibri" panose="020F0502020204030204" pitchFamily="34" charset="0"/>
              </a:rPr>
              <a:t>avec les auteurs et annonceurs pour explorer les nouvelles opportunités.</a:t>
            </a:r>
          </a:p>
          <a:p>
            <a:pPr marL="742950" lvl="1" indent="-285750">
              <a:buFont typeface="+mj-lt"/>
              <a:buAutoNum type="arabicPeriod"/>
            </a:pPr>
            <a:r>
              <a:rPr lang="fr-FR" sz="1400" dirty="0">
                <a:latin typeface="Calibri" panose="020F0502020204030204" pitchFamily="34" charset="0"/>
                <a:ea typeface="Calibri" panose="020F0502020204030204" pitchFamily="34" charset="0"/>
                <a:cs typeface="Calibri" panose="020F0502020204030204" pitchFamily="34" charset="0"/>
              </a:rPr>
              <a:t>Lancement d’une </a:t>
            </a:r>
            <a:r>
              <a:rPr lang="fr-FR" sz="1400" b="1" dirty="0">
                <a:solidFill>
                  <a:schemeClr val="accent1"/>
                </a:solidFill>
                <a:latin typeface="Calibri" panose="020F0502020204030204" pitchFamily="34" charset="0"/>
                <a:ea typeface="Calibri" panose="020F0502020204030204" pitchFamily="34" charset="0"/>
                <a:cs typeface="Calibri" panose="020F0502020204030204" pitchFamily="34" charset="0"/>
              </a:rPr>
              <a:t>journée portes ouvertes </a:t>
            </a:r>
            <a:r>
              <a:rPr lang="fr-FR" sz="1400" dirty="0">
                <a:latin typeface="Calibri" panose="020F0502020204030204" pitchFamily="34" charset="0"/>
                <a:ea typeface="Calibri" panose="020F0502020204030204" pitchFamily="34" charset="0"/>
                <a:cs typeface="Calibri" panose="020F0502020204030204" pitchFamily="34" charset="0"/>
              </a:rPr>
              <a:t>pour les employés et leurs familles.</a:t>
            </a:r>
          </a:p>
          <a:p>
            <a:pPr lvl="1"/>
            <a:endParaRPr lang="fr-FR" sz="1200" dirty="0">
              <a:latin typeface="Calibri" panose="020F0502020204030204" pitchFamily="34" charset="0"/>
              <a:ea typeface="Calibri" panose="020F0502020204030204" pitchFamily="34" charset="0"/>
              <a:cs typeface="Calibri" panose="020F0502020204030204" pitchFamily="34" charset="0"/>
            </a:endParaRPr>
          </a:p>
          <a:p>
            <a:r>
              <a:rPr lang="fr-FR" sz="1600" b="1" dirty="0">
                <a:solidFill>
                  <a:schemeClr val="accent1"/>
                </a:solidFill>
                <a:latin typeface="Calibri" panose="020F0502020204030204" pitchFamily="34" charset="0"/>
                <a:ea typeface="Calibri" panose="020F0502020204030204" pitchFamily="34" charset="0"/>
                <a:cs typeface="Calibri" panose="020F0502020204030204" pitchFamily="34" charset="0"/>
              </a:rPr>
              <a:t>5. Suivi et mesure d’impact</a:t>
            </a:r>
            <a:endParaRPr lang="fr-FR" sz="1600" dirty="0">
              <a:solidFill>
                <a:schemeClr val="accent1"/>
              </a:solidFill>
              <a:latin typeface="Calibri" panose="020F0502020204030204" pitchFamily="34" charset="0"/>
              <a:ea typeface="Calibri" panose="020F0502020204030204" pitchFamily="34" charset="0"/>
              <a:cs typeface="Calibri" panose="020F0502020204030204" pitchFamily="34" charset="0"/>
            </a:endParaRPr>
          </a:p>
          <a:p>
            <a:endParaRPr lang="fr-FR" sz="1200" dirty="0">
              <a:latin typeface="Calibri" panose="020F0502020204030204" pitchFamily="34" charset="0"/>
              <a:ea typeface="Calibri" panose="020F0502020204030204" pitchFamily="34" charset="0"/>
              <a:cs typeface="Calibri" panose="020F0502020204030204" pitchFamily="34" charset="0"/>
            </a:endParaRPr>
          </a:p>
          <a:p>
            <a:pPr marL="742950" lvl="1" indent="-285750">
              <a:buFont typeface="Wingdings" panose="05000000000000000000" pitchFamily="2" charset="2"/>
              <a:buChar char="Ø"/>
            </a:pPr>
            <a:r>
              <a:rPr lang="fr-FR" sz="1400" b="1" dirty="0">
                <a:solidFill>
                  <a:schemeClr val="accent1"/>
                </a:solidFill>
                <a:latin typeface="Calibri" panose="020F0502020204030204" pitchFamily="34" charset="0"/>
                <a:ea typeface="Calibri" panose="020F0502020204030204" pitchFamily="34" charset="0"/>
                <a:cs typeface="Calibri" panose="020F0502020204030204" pitchFamily="34" charset="0"/>
              </a:rPr>
              <a:t>Mise en place de indicateurs clés de performance ICP: notoriété, satisfaction des parties prenantes, intégration culturelle</a:t>
            </a:r>
          </a:p>
          <a:p>
            <a:pPr lvl="1"/>
            <a:endParaRPr lang="fr-FR" sz="1400" dirty="0">
              <a:latin typeface="Calibri" panose="020F0502020204030204" pitchFamily="34" charset="0"/>
              <a:ea typeface="Calibri" panose="020F0502020204030204" pitchFamily="34" charset="0"/>
              <a:cs typeface="Calibri" panose="020F0502020204030204" pitchFamily="34" charset="0"/>
            </a:endParaRPr>
          </a:p>
          <a:p>
            <a:pPr lvl="2"/>
            <a:r>
              <a:rPr lang="fr-FR" sz="1400" b="1" dirty="0">
                <a:solidFill>
                  <a:schemeClr val="accent1"/>
                </a:solidFill>
              </a:rPr>
              <a:t>Notoriété de la nouvelle entité</a:t>
            </a:r>
            <a:endParaRPr lang="fr-FR" sz="1400" dirty="0">
              <a:solidFill>
                <a:schemeClr val="accent1"/>
              </a:solidFill>
            </a:endParaRPr>
          </a:p>
          <a:p>
            <a:pPr marL="1657350" lvl="3" indent="-285750">
              <a:buFont typeface="Arial" panose="020B0604020202020204" pitchFamily="34" charset="0"/>
              <a:buChar char="•"/>
            </a:pPr>
            <a:r>
              <a:rPr lang="fr-FR" sz="1400" dirty="0"/>
              <a:t>Mesure du volume de mentions dans les médias (presse, digital, réseaux sociaux) avant et après la campagne de lancement.</a:t>
            </a:r>
          </a:p>
          <a:p>
            <a:pPr marL="1657350" lvl="3" indent="-285750">
              <a:buFont typeface="Arial" panose="020B0604020202020204" pitchFamily="34" charset="0"/>
              <a:buChar char="•"/>
            </a:pPr>
            <a:r>
              <a:rPr lang="fr-FR" sz="1400" dirty="0"/>
              <a:t>Enquêtes de perception auprès des clients et partenaires pour évaluer la reconnaissance de la marque fusionnée.</a:t>
            </a:r>
          </a:p>
          <a:p>
            <a:pPr lvl="2"/>
            <a:r>
              <a:rPr lang="fr-FR" sz="1400" b="1" dirty="0">
                <a:solidFill>
                  <a:schemeClr val="accent1"/>
                </a:solidFill>
              </a:rPr>
              <a:t>Satisfaction des parties prenantes internes</a:t>
            </a:r>
            <a:endParaRPr lang="fr-FR" sz="1400" dirty="0">
              <a:solidFill>
                <a:schemeClr val="accent1"/>
              </a:solidFill>
            </a:endParaRPr>
          </a:p>
          <a:p>
            <a:pPr marL="1657350" lvl="3" indent="-285750">
              <a:buFont typeface="Arial" panose="020B0604020202020204" pitchFamily="34" charset="0"/>
              <a:buChar char="•"/>
            </a:pPr>
            <a:r>
              <a:rPr lang="fr-FR" sz="1400" dirty="0"/>
              <a:t>Taux de participation des employés aux événements et formations liés à la fusion.</a:t>
            </a:r>
          </a:p>
          <a:p>
            <a:pPr marL="1657350" lvl="3" indent="-285750">
              <a:buFont typeface="Arial" panose="020B0604020202020204" pitchFamily="34" charset="0"/>
              <a:buChar char="•"/>
            </a:pPr>
            <a:r>
              <a:rPr lang="fr-FR" sz="1400" dirty="0"/>
              <a:t>Résultats des sondages internes mesurant l’engagement et la compréhension des enjeux stratégiques.</a:t>
            </a:r>
          </a:p>
          <a:p>
            <a:pPr lvl="2"/>
            <a:r>
              <a:rPr lang="fr-FR" sz="1400" b="1" dirty="0">
                <a:solidFill>
                  <a:schemeClr val="accent1"/>
                </a:solidFill>
              </a:rPr>
              <a:t>Performance commerciale</a:t>
            </a:r>
            <a:endParaRPr lang="fr-FR" sz="1400" dirty="0">
              <a:solidFill>
                <a:schemeClr val="accent1"/>
              </a:solidFill>
            </a:endParaRPr>
          </a:p>
          <a:p>
            <a:pPr marL="1657350" lvl="3" indent="-285750">
              <a:buFont typeface="Arial" panose="020B0604020202020204" pitchFamily="34" charset="0"/>
              <a:buChar char="•"/>
            </a:pPr>
            <a:r>
              <a:rPr lang="fr-FR" sz="1400" dirty="0"/>
              <a:t>Analyse des ventes et du chiffre d’affaires consolidé dans les six premiers mois suivant la fusion.</a:t>
            </a:r>
          </a:p>
          <a:p>
            <a:pPr marL="1657350" lvl="3" indent="-285750">
              <a:buFont typeface="Arial" panose="020B0604020202020204" pitchFamily="34" charset="0"/>
              <a:buChar char="•"/>
            </a:pPr>
            <a:r>
              <a:rPr lang="fr-FR" sz="1400" dirty="0"/>
              <a:t>Évaluation de la part de marché gagnée dans les segments prioritaires.</a:t>
            </a:r>
          </a:p>
          <a:p>
            <a:pPr lvl="2"/>
            <a:r>
              <a:rPr lang="fr-FR" sz="1400" b="1" dirty="0">
                <a:solidFill>
                  <a:schemeClr val="accent1"/>
                </a:solidFill>
              </a:rPr>
              <a:t>Intégration culturelle et organisationnelle</a:t>
            </a:r>
            <a:endParaRPr lang="fr-FR" sz="1400" dirty="0">
              <a:solidFill>
                <a:schemeClr val="accent1"/>
              </a:solidFill>
            </a:endParaRPr>
          </a:p>
          <a:p>
            <a:pPr marL="1657350" lvl="3" indent="-285750">
              <a:buFont typeface="Arial" panose="020B0604020202020204" pitchFamily="34" charset="0"/>
              <a:buChar char="•"/>
            </a:pPr>
            <a:r>
              <a:rPr lang="fr-FR" sz="1400" dirty="0"/>
              <a:t>Taux de rétention des talents clés dans les deux entreprises.</a:t>
            </a:r>
          </a:p>
          <a:p>
            <a:pPr marL="1657350" lvl="3" indent="-285750">
              <a:buFont typeface="Arial" panose="020B0604020202020204" pitchFamily="34" charset="0"/>
              <a:buChar char="•"/>
            </a:pPr>
            <a:r>
              <a:rPr lang="fr-FR" sz="1400" dirty="0"/>
              <a:t>Progression dans l’adoption des nouveaux processus et outils communs.</a:t>
            </a:r>
          </a:p>
          <a:p>
            <a:pPr marL="1657350" lvl="3" indent="-285750">
              <a:buFont typeface="Arial" panose="020B0604020202020204" pitchFamily="34" charset="0"/>
              <a:buChar char="•"/>
            </a:pPr>
            <a:r>
              <a:rPr lang="fr-FR" sz="1400" dirty="0"/>
              <a:t>Nombre de conflits ou ajustements nécessaires signalés au cours de la période de transition.</a:t>
            </a:r>
          </a:p>
          <a:p>
            <a:pPr lvl="2"/>
            <a:r>
              <a:rPr lang="fr-FR" sz="1400" b="1" dirty="0">
                <a:solidFill>
                  <a:schemeClr val="accent1"/>
                </a:solidFill>
              </a:rPr>
              <a:t>Impact des projets communs</a:t>
            </a:r>
            <a:endParaRPr lang="fr-FR" sz="1400" dirty="0">
              <a:solidFill>
                <a:schemeClr val="accent1"/>
              </a:solidFill>
            </a:endParaRPr>
          </a:p>
          <a:p>
            <a:pPr marL="1657350" lvl="3" indent="-285750">
              <a:buFont typeface="Arial" panose="020B0604020202020204" pitchFamily="34" charset="0"/>
              <a:buChar char="•"/>
            </a:pPr>
            <a:r>
              <a:rPr lang="fr-FR" sz="1400" dirty="0"/>
              <a:t>Nombre de projets lancés conjointement et leur contribution au chiffre d’affaires global.</a:t>
            </a:r>
          </a:p>
          <a:p>
            <a:pPr marL="1657350" lvl="3" indent="-285750">
              <a:buFont typeface="Arial" panose="020B0604020202020204" pitchFamily="34" charset="0"/>
              <a:buChar char="•"/>
            </a:pPr>
            <a:r>
              <a:rPr lang="fr-FR" sz="1400" dirty="0"/>
              <a:t>Retours qualitatifs des clients sur les produits ou services issus de la collaboration.</a:t>
            </a:r>
            <a:endParaRPr lang="fr-FR" sz="1400" dirty="0">
              <a:latin typeface="Calibri" panose="020F0502020204030204" pitchFamily="34" charset="0"/>
              <a:ea typeface="Calibri" panose="020F0502020204030204" pitchFamily="34" charset="0"/>
              <a:cs typeface="Calibri" panose="020F0502020204030204" pitchFamily="34" charset="0"/>
            </a:endParaRPr>
          </a:p>
        </p:txBody>
      </p:sp>
      <p:sp>
        <p:nvSpPr>
          <p:cNvPr id="8" name="Rectangle 7">
            <a:extLst>
              <a:ext uri="{FF2B5EF4-FFF2-40B4-BE49-F238E27FC236}">
                <a16:creationId xmlns:a16="http://schemas.microsoft.com/office/drawing/2014/main" id="{4F3ADD96-7D0B-D264-8C85-A3D70DE8D9D0}"/>
              </a:ext>
            </a:extLst>
          </p:cNvPr>
          <p:cNvSpPr/>
          <p:nvPr/>
        </p:nvSpPr>
        <p:spPr>
          <a:xfrm>
            <a:off x="9744456" y="6153305"/>
            <a:ext cx="1943100" cy="200025"/>
          </a:xfrm>
          <a:prstGeom prst="rect">
            <a:avLst/>
          </a:prstGeom>
          <a:solidFill>
            <a:schemeClr val="accent1"/>
          </a:solidFill>
          <a:ln>
            <a:noFill/>
          </a:ln>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endParaRPr lang="en-CA"/>
          </a:p>
        </p:txBody>
      </p:sp>
      <p:sp>
        <p:nvSpPr>
          <p:cNvPr id="9" name="Rectangle 8">
            <a:extLst>
              <a:ext uri="{FF2B5EF4-FFF2-40B4-BE49-F238E27FC236}">
                <a16:creationId xmlns:a16="http://schemas.microsoft.com/office/drawing/2014/main" id="{A16B9492-8157-67DF-C526-48565128EFEA}"/>
              </a:ext>
            </a:extLst>
          </p:cNvPr>
          <p:cNvSpPr/>
          <p:nvPr/>
        </p:nvSpPr>
        <p:spPr>
          <a:xfrm>
            <a:off x="547497" y="303502"/>
            <a:ext cx="1943100" cy="200025"/>
          </a:xfrm>
          <a:prstGeom prst="rect">
            <a:avLst/>
          </a:prstGeom>
          <a:solidFill>
            <a:schemeClr val="accent1"/>
          </a:solidFill>
          <a:ln>
            <a:noFill/>
          </a:ln>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endParaRPr lang="en-CA"/>
          </a:p>
        </p:txBody>
      </p:sp>
    </p:spTree>
    <p:extLst>
      <p:ext uri="{BB962C8B-B14F-4D97-AF65-F5344CB8AC3E}">
        <p14:creationId xmlns:p14="http://schemas.microsoft.com/office/powerpoint/2010/main" val="363580781"/>
      </p:ext>
    </p:extLst>
  </p:cSld>
  <p:clrMapOvr>
    <a:masterClrMapping/>
  </p:clrMapOvr>
  <mc:AlternateContent xmlns:mc="http://schemas.openxmlformats.org/markup-compatibility/2006" xmlns:p14="http://schemas.microsoft.com/office/powerpoint/2010/main">
    <mc:Choice Requires="p14">
      <p:transition p14:dur="10" advTm="10000"/>
    </mc:Choice>
    <mc:Fallback xmlns="">
      <p:transition advTm="10000"/>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bg>
      <p:bgPr>
        <a:pattFill prst="pct40">
          <a:fgClr>
            <a:schemeClr val="tx2">
              <a:lumMod val="10000"/>
              <a:lumOff val="90000"/>
            </a:schemeClr>
          </a:fgClr>
          <a:bgClr>
            <a:schemeClr val="bg1"/>
          </a:bgClr>
        </a:pattFill>
        <a:effectLst/>
      </p:bgPr>
    </p:bg>
    <p:spTree>
      <p:nvGrpSpPr>
        <p:cNvPr id="1" name="">
          <a:extLst>
            <a:ext uri="{FF2B5EF4-FFF2-40B4-BE49-F238E27FC236}">
              <a16:creationId xmlns:a16="http://schemas.microsoft.com/office/drawing/2014/main" id="{A88CA0C5-B57C-4A01-0DE6-9B4C6ACEAC61}"/>
            </a:ext>
          </a:extLst>
        </p:cNvPr>
        <p:cNvGrpSpPr/>
        <p:nvPr/>
      </p:nvGrpSpPr>
      <p:grpSpPr>
        <a:xfrm>
          <a:off x="0" y="0"/>
          <a:ext cx="0" cy="0"/>
          <a:chOff x="0" y="0"/>
          <a:chExt cx="0" cy="0"/>
        </a:xfrm>
      </p:grpSpPr>
      <p:sp>
        <p:nvSpPr>
          <p:cNvPr id="7" name="ZoneTexte 6">
            <a:extLst>
              <a:ext uri="{FF2B5EF4-FFF2-40B4-BE49-F238E27FC236}">
                <a16:creationId xmlns:a16="http://schemas.microsoft.com/office/drawing/2014/main" id="{05CCED4A-67A3-273B-1690-5ACA3C864DEB}"/>
              </a:ext>
            </a:extLst>
          </p:cNvPr>
          <p:cNvSpPr txBox="1"/>
          <p:nvPr/>
        </p:nvSpPr>
        <p:spPr>
          <a:xfrm>
            <a:off x="547497" y="704695"/>
            <a:ext cx="11402568" cy="4832092"/>
          </a:xfrm>
          <a:prstGeom prst="rect">
            <a:avLst/>
          </a:prstGeom>
          <a:noFill/>
        </p:spPr>
        <p:txBody>
          <a:bodyPr wrap="square">
            <a:spAutoFit/>
          </a:bodyPr>
          <a:lstStyle/>
          <a:p>
            <a:pPr marL="285750" indent="-285750">
              <a:buFont typeface="Wingdings" panose="05000000000000000000" pitchFamily="2" charset="2"/>
              <a:buChar char="Ø"/>
            </a:pPr>
            <a:r>
              <a:rPr lang="fr-FR" sz="1400" b="1" dirty="0">
                <a:solidFill>
                  <a:schemeClr val="accent1"/>
                </a:solidFill>
                <a:latin typeface="Calibri" panose="020F0502020204030204" pitchFamily="34" charset="0"/>
                <a:ea typeface="Calibri" panose="020F0502020204030204" pitchFamily="34" charset="0"/>
                <a:cs typeface="Calibri" panose="020F0502020204030204" pitchFamily="34" charset="0"/>
              </a:rPr>
              <a:t>Définition des cibles</a:t>
            </a:r>
          </a:p>
          <a:p>
            <a:pPr lvl="1"/>
            <a:endParaRPr lang="fr-FR" sz="1400" dirty="0">
              <a:latin typeface="Calibri" panose="020F0502020204030204" pitchFamily="34" charset="0"/>
              <a:ea typeface="Calibri" panose="020F0502020204030204" pitchFamily="34" charset="0"/>
              <a:cs typeface="Calibri" panose="020F0502020204030204" pitchFamily="34" charset="0"/>
            </a:endParaRPr>
          </a:p>
          <a:p>
            <a:pPr lvl="1"/>
            <a:r>
              <a:rPr lang="fr-FR" sz="1400" b="1" dirty="0">
                <a:solidFill>
                  <a:schemeClr val="accent1"/>
                </a:solidFill>
                <a:latin typeface="Aptos" panose="020B0004020202020204" pitchFamily="34" charset="0"/>
              </a:rPr>
              <a:t>ICP pour l’intégration organisationnelle</a:t>
            </a:r>
            <a:r>
              <a:rPr lang="fr-FR" sz="1400" dirty="0">
                <a:solidFill>
                  <a:schemeClr val="accent1"/>
                </a:solidFill>
                <a:latin typeface="Aptos" panose="020B0004020202020204" pitchFamily="34" charset="0"/>
              </a:rPr>
              <a:t> </a:t>
            </a:r>
          </a:p>
          <a:p>
            <a:pPr marL="1200150" lvl="2" indent="-285750">
              <a:buFont typeface="Arial" panose="020B0604020202020204" pitchFamily="34" charset="0"/>
              <a:buChar char="•"/>
            </a:pPr>
            <a:r>
              <a:rPr lang="fr-FR" sz="1400" dirty="0">
                <a:latin typeface="Aptos" panose="020B0004020202020204" pitchFamily="34" charset="0"/>
              </a:rPr>
              <a:t>Pourcentage de projets intégrés dans les délais (objectif : 90%)</a:t>
            </a:r>
          </a:p>
          <a:p>
            <a:pPr marL="1200150" lvl="2" indent="-285750">
              <a:buFont typeface="Arial" panose="020B0604020202020204" pitchFamily="34" charset="0"/>
              <a:buChar char="•"/>
            </a:pPr>
            <a:r>
              <a:rPr lang="fr-FR" sz="1400" dirty="0">
                <a:latin typeface="Aptos" panose="020B0004020202020204" pitchFamily="34" charset="0"/>
              </a:rPr>
              <a:t>Niveau d’adhésion des employés mesuré via des enquêtes (objectif : 80% de satisfaction)</a:t>
            </a:r>
          </a:p>
          <a:p>
            <a:pPr lvl="1"/>
            <a:r>
              <a:rPr lang="fr-FR" sz="1400" b="1" dirty="0">
                <a:solidFill>
                  <a:schemeClr val="accent1"/>
                </a:solidFill>
                <a:latin typeface="Aptos" panose="020B0004020202020204" pitchFamily="34" charset="0"/>
              </a:rPr>
              <a:t>ICP financiers</a:t>
            </a:r>
            <a:endParaRPr lang="fr-FR" sz="1400" dirty="0">
              <a:solidFill>
                <a:schemeClr val="accent1"/>
              </a:solidFill>
              <a:latin typeface="Aptos" panose="020B0004020202020204" pitchFamily="34" charset="0"/>
            </a:endParaRPr>
          </a:p>
          <a:p>
            <a:pPr marL="1200150" lvl="2" indent="-285750">
              <a:buFont typeface="Arial" panose="020B0604020202020204" pitchFamily="34" charset="0"/>
              <a:buChar char="•"/>
            </a:pPr>
            <a:r>
              <a:rPr lang="fr-FR" sz="1400" dirty="0">
                <a:latin typeface="Aptos" panose="020B0004020202020204" pitchFamily="34" charset="0"/>
              </a:rPr>
              <a:t>Croissance du chiffre d’affaires combiné (objectif : +15% en deux ans)</a:t>
            </a:r>
          </a:p>
          <a:p>
            <a:pPr marL="1200150" lvl="2" indent="-285750">
              <a:buFont typeface="Arial" panose="020B0604020202020204" pitchFamily="34" charset="0"/>
              <a:buChar char="•"/>
            </a:pPr>
            <a:r>
              <a:rPr lang="fr-FR" sz="1400" dirty="0">
                <a:latin typeface="Aptos" panose="020B0004020202020204" pitchFamily="34" charset="0"/>
              </a:rPr>
              <a:t>Réduction des coûts opérationnels grâce aux synergies (objectif : 10%).</a:t>
            </a:r>
          </a:p>
          <a:p>
            <a:pPr lvl="1"/>
            <a:r>
              <a:rPr lang="fr-FR" sz="1400" b="1" dirty="0">
                <a:solidFill>
                  <a:schemeClr val="accent1"/>
                </a:solidFill>
                <a:latin typeface="Aptos" panose="020B0004020202020204" pitchFamily="34" charset="0"/>
              </a:rPr>
              <a:t>ICP clients</a:t>
            </a:r>
            <a:endParaRPr lang="fr-FR" sz="1400" dirty="0">
              <a:solidFill>
                <a:schemeClr val="accent1"/>
              </a:solidFill>
              <a:latin typeface="Aptos" panose="020B0004020202020204" pitchFamily="34" charset="0"/>
            </a:endParaRPr>
          </a:p>
          <a:p>
            <a:pPr marL="1200150" lvl="2" indent="-285750">
              <a:buFont typeface="Arial" panose="020B0604020202020204" pitchFamily="34" charset="0"/>
              <a:buChar char="•"/>
            </a:pPr>
            <a:r>
              <a:rPr lang="fr-FR" sz="1400" dirty="0">
                <a:latin typeface="Aptos" panose="020B0004020202020204" pitchFamily="34" charset="0"/>
              </a:rPr>
              <a:t>Taux de fidélisation client (objectif : 85%)</a:t>
            </a:r>
          </a:p>
          <a:p>
            <a:pPr marL="1200150" lvl="2" indent="-285750">
              <a:buFont typeface="Arial" panose="020B0604020202020204" pitchFamily="34" charset="0"/>
              <a:buChar char="•"/>
            </a:pPr>
            <a:r>
              <a:rPr lang="fr-FR" sz="1400" dirty="0">
                <a:latin typeface="Aptos" panose="020B0004020202020204" pitchFamily="34" charset="0"/>
              </a:rPr>
              <a:t>Nombre de nouveaux clients obtenus grâce aux projets conjoints (objectif : 10 grands comptes la première année)</a:t>
            </a:r>
          </a:p>
          <a:p>
            <a:pPr lvl="1"/>
            <a:r>
              <a:rPr lang="fr-FR" sz="1400" b="1" dirty="0">
                <a:solidFill>
                  <a:schemeClr val="accent1"/>
                </a:solidFill>
                <a:latin typeface="Aptos" panose="020B0004020202020204" pitchFamily="34" charset="0"/>
              </a:rPr>
              <a:t>ICP communication</a:t>
            </a:r>
            <a:endParaRPr lang="fr-FR" sz="1400" dirty="0">
              <a:solidFill>
                <a:schemeClr val="accent1"/>
              </a:solidFill>
              <a:latin typeface="Aptos" panose="020B0004020202020204" pitchFamily="34" charset="0"/>
            </a:endParaRPr>
          </a:p>
          <a:p>
            <a:pPr marL="1200150" lvl="2" indent="-285750">
              <a:buFont typeface="Arial" panose="020B0604020202020204" pitchFamily="34" charset="0"/>
              <a:buChar char="•"/>
            </a:pPr>
            <a:r>
              <a:rPr lang="fr-FR" sz="1400" dirty="0">
                <a:latin typeface="Aptos" panose="020B0004020202020204" pitchFamily="34" charset="0"/>
              </a:rPr>
              <a:t>Audience des campagnes publicitaires conjointes (objectif : +30% par rapport aux campagnes précédentes)</a:t>
            </a:r>
          </a:p>
          <a:p>
            <a:pPr marL="1200150" lvl="2" indent="-285750">
              <a:buFont typeface="Arial" panose="020B0604020202020204" pitchFamily="34" charset="0"/>
              <a:buChar char="•"/>
            </a:pPr>
            <a:r>
              <a:rPr lang="fr-FR" sz="1400" dirty="0">
                <a:latin typeface="Aptos" panose="020B0004020202020204" pitchFamily="34" charset="0"/>
              </a:rPr>
              <a:t>Couverture médiatique positive (objectif : 90% d’articles favorables)</a:t>
            </a:r>
          </a:p>
          <a:p>
            <a:pPr marL="1200150" lvl="2" indent="-285750">
              <a:buFont typeface="Arial" panose="020B0604020202020204" pitchFamily="34" charset="0"/>
              <a:buChar char="•"/>
            </a:pPr>
            <a:endParaRPr lang="fr-FR" sz="1400" dirty="0">
              <a:latin typeface="Aptos" panose="020B0004020202020204" pitchFamily="34" charset="0"/>
              <a:ea typeface="Calibri" panose="020F0502020204030204" pitchFamily="34" charset="0"/>
              <a:cs typeface="Calibri" panose="020F0502020204030204" pitchFamily="34" charset="0"/>
            </a:endParaRPr>
          </a:p>
          <a:p>
            <a:pPr marL="285750" indent="-285750">
              <a:buFont typeface="Wingdings" panose="05000000000000000000" pitchFamily="2" charset="2"/>
              <a:buChar char="Ø"/>
            </a:pPr>
            <a:r>
              <a:rPr lang="fr-FR" sz="1400" b="1" dirty="0">
                <a:solidFill>
                  <a:schemeClr val="accent1"/>
                </a:solidFill>
                <a:latin typeface="Calibri" panose="020F0502020204030204" pitchFamily="34" charset="0"/>
                <a:ea typeface="Calibri" panose="020F0502020204030204" pitchFamily="34" charset="0"/>
                <a:cs typeface="Calibri" panose="020F0502020204030204" pitchFamily="34" charset="0"/>
              </a:rPr>
              <a:t>Sondages réguliers auprès des employés et clients pour ajuster les stratégies si nécessaire</a:t>
            </a:r>
          </a:p>
          <a:p>
            <a:pPr marL="1200150" lvl="2" indent="-285750">
              <a:buFont typeface="Arial" panose="020B0604020202020204" pitchFamily="34" charset="0"/>
              <a:buChar char="•"/>
            </a:pPr>
            <a:r>
              <a:rPr lang="fr-FR" sz="1400" dirty="0">
                <a:latin typeface="Calibri" panose="020F0502020204030204" pitchFamily="34" charset="0"/>
                <a:ea typeface="Calibri" panose="020F0502020204030204" pitchFamily="34" charset="0"/>
                <a:cs typeface="Calibri" panose="020F0502020204030204" pitchFamily="34" charset="0"/>
              </a:rPr>
              <a:t>Mesure de la satisfaction, de l</a:t>
            </a:r>
            <a:r>
              <a:rPr lang="fr-CA" sz="1400" dirty="0">
                <a:latin typeface="Calibri" panose="020F0502020204030204" pitchFamily="34" charset="0"/>
                <a:ea typeface="Calibri" panose="020F0502020204030204" pitchFamily="34" charset="0"/>
                <a:cs typeface="Calibri" panose="020F0502020204030204" pitchFamily="34" charset="0"/>
              </a:rPr>
              <a:t>’adaptation aux nouvelles pratiques, et du niveau d’engagement des employés</a:t>
            </a:r>
          </a:p>
          <a:p>
            <a:pPr marL="1200150" lvl="2" indent="-285750">
              <a:buFont typeface="Arial" panose="020B0604020202020204" pitchFamily="34" charset="0"/>
              <a:buChar char="•"/>
            </a:pPr>
            <a:r>
              <a:rPr lang="fr-CA" sz="1400" dirty="0">
                <a:latin typeface="Calibri" panose="020F0502020204030204" pitchFamily="34" charset="0"/>
                <a:ea typeface="Calibri" panose="020F0502020204030204" pitchFamily="34" charset="0"/>
                <a:cs typeface="Calibri" panose="020F0502020204030204" pitchFamily="34" charset="0"/>
              </a:rPr>
              <a:t>Identification des préoccupations majeures et mise en place des action correctives</a:t>
            </a:r>
          </a:p>
          <a:p>
            <a:pPr marL="1200150" lvl="2" indent="-285750">
              <a:buFont typeface="Arial" panose="020B0604020202020204" pitchFamily="34" charset="0"/>
              <a:buChar char="•"/>
            </a:pPr>
            <a:r>
              <a:rPr lang="fr-CA" sz="1400" dirty="0">
                <a:latin typeface="Calibri" panose="020F0502020204030204" pitchFamily="34" charset="0"/>
                <a:ea typeface="Calibri" panose="020F0502020204030204" pitchFamily="34" charset="0"/>
                <a:cs typeface="Calibri" panose="020F0502020204030204" pitchFamily="34" charset="0"/>
              </a:rPr>
              <a:t>Recueil de retours sur la qualité des services, de la relation client et de l’image de marque</a:t>
            </a:r>
          </a:p>
          <a:p>
            <a:pPr marL="1200150" lvl="2" indent="-285750">
              <a:buFont typeface="Arial" panose="020B0604020202020204" pitchFamily="34" charset="0"/>
              <a:buChar char="•"/>
            </a:pPr>
            <a:r>
              <a:rPr lang="fr-CA" sz="1400" dirty="0">
                <a:latin typeface="Calibri" panose="020F0502020204030204" pitchFamily="34" charset="0"/>
                <a:ea typeface="Calibri" panose="020F0502020204030204" pitchFamily="34" charset="0"/>
                <a:cs typeface="Calibri" panose="020F0502020204030204" pitchFamily="34" charset="0"/>
              </a:rPr>
              <a:t>Identification des insatisfactions et opportunités d’amélioration pour garantir la fidélité et la satisfaction</a:t>
            </a:r>
          </a:p>
          <a:p>
            <a:pPr marL="1200150" lvl="2" indent="-285750">
              <a:buFont typeface="Arial" panose="020B0604020202020204" pitchFamily="34" charset="0"/>
              <a:buChar char="•"/>
            </a:pPr>
            <a:r>
              <a:rPr lang="fr-CA" sz="1400" dirty="0">
                <a:latin typeface="Calibri" panose="020F0502020204030204" pitchFamily="34" charset="0"/>
                <a:ea typeface="Calibri" panose="020F0502020204030204" pitchFamily="34" charset="0"/>
                <a:cs typeface="Calibri" panose="020F0502020204030204" pitchFamily="34" charset="0"/>
              </a:rPr>
              <a:t>Ajustement des aspects opérationnels et des décisions stratégiques en fonction des retours concrets</a:t>
            </a:r>
            <a:endParaRPr lang="fr-FR" sz="1400" dirty="0">
              <a:latin typeface="Calibri" panose="020F0502020204030204" pitchFamily="34" charset="0"/>
              <a:ea typeface="Calibri" panose="020F0502020204030204" pitchFamily="34" charset="0"/>
              <a:cs typeface="Calibri" panose="020F0502020204030204" pitchFamily="34" charset="0"/>
            </a:endParaRPr>
          </a:p>
          <a:p>
            <a:endParaRPr lang="fr-FR" sz="1400" b="1" dirty="0">
              <a:solidFill>
                <a:schemeClr val="accent1"/>
              </a:solidFill>
              <a:latin typeface="Calibri" panose="020F0502020204030204" pitchFamily="34" charset="0"/>
              <a:ea typeface="Calibri" panose="020F0502020204030204" pitchFamily="34" charset="0"/>
              <a:cs typeface="Calibri" panose="020F0502020204030204" pitchFamily="34" charset="0"/>
            </a:endParaRPr>
          </a:p>
        </p:txBody>
      </p:sp>
      <p:sp>
        <p:nvSpPr>
          <p:cNvPr id="8" name="Rectangle 7">
            <a:extLst>
              <a:ext uri="{FF2B5EF4-FFF2-40B4-BE49-F238E27FC236}">
                <a16:creationId xmlns:a16="http://schemas.microsoft.com/office/drawing/2014/main" id="{07208960-AF40-B574-039D-010F17B7513B}"/>
              </a:ext>
            </a:extLst>
          </p:cNvPr>
          <p:cNvSpPr/>
          <p:nvPr/>
        </p:nvSpPr>
        <p:spPr>
          <a:xfrm>
            <a:off x="9744456" y="6153305"/>
            <a:ext cx="1943100" cy="200025"/>
          </a:xfrm>
          <a:prstGeom prst="rect">
            <a:avLst/>
          </a:prstGeom>
          <a:solidFill>
            <a:schemeClr val="accent1"/>
          </a:solidFill>
          <a:ln>
            <a:noFill/>
          </a:ln>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endParaRPr lang="en-CA"/>
          </a:p>
        </p:txBody>
      </p:sp>
      <p:sp>
        <p:nvSpPr>
          <p:cNvPr id="9" name="Rectangle 8">
            <a:extLst>
              <a:ext uri="{FF2B5EF4-FFF2-40B4-BE49-F238E27FC236}">
                <a16:creationId xmlns:a16="http://schemas.microsoft.com/office/drawing/2014/main" id="{A0CF62D9-315A-2DE0-B7F8-F50414361867}"/>
              </a:ext>
            </a:extLst>
          </p:cNvPr>
          <p:cNvSpPr/>
          <p:nvPr/>
        </p:nvSpPr>
        <p:spPr>
          <a:xfrm>
            <a:off x="547497" y="303502"/>
            <a:ext cx="1943100" cy="200025"/>
          </a:xfrm>
          <a:prstGeom prst="rect">
            <a:avLst/>
          </a:prstGeom>
          <a:solidFill>
            <a:schemeClr val="accent1"/>
          </a:solidFill>
          <a:ln>
            <a:noFill/>
          </a:ln>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endParaRPr lang="en-CA"/>
          </a:p>
        </p:txBody>
      </p:sp>
    </p:spTree>
    <p:extLst>
      <p:ext uri="{BB962C8B-B14F-4D97-AF65-F5344CB8AC3E}">
        <p14:creationId xmlns:p14="http://schemas.microsoft.com/office/powerpoint/2010/main" val="2638491415"/>
      </p:ext>
    </p:extLst>
  </p:cSld>
  <p:clrMapOvr>
    <a:masterClrMapping/>
  </p:clrMapOvr>
  <mc:AlternateContent xmlns:mc="http://schemas.openxmlformats.org/markup-compatibility/2006" xmlns:p14="http://schemas.microsoft.com/office/powerpoint/2010/main">
    <mc:Choice Requires="p14">
      <p:transition p14:dur="10" advTm="10000"/>
    </mc:Choice>
    <mc:Fallback xmlns="">
      <p:transition advTm="10000"/>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bg>
      <p:bgPr>
        <a:pattFill prst="pct40">
          <a:fgClr>
            <a:schemeClr val="tx2">
              <a:lumMod val="10000"/>
              <a:lumOff val="90000"/>
            </a:schemeClr>
          </a:fgClr>
          <a:bgClr>
            <a:schemeClr val="bg1"/>
          </a:bgClr>
        </a:pattFill>
        <a:effectLst/>
      </p:bgPr>
    </p:bg>
    <p:spTree>
      <p:nvGrpSpPr>
        <p:cNvPr id="1" name=""/>
        <p:cNvGrpSpPr/>
        <p:nvPr/>
      </p:nvGrpSpPr>
      <p:grpSpPr>
        <a:xfrm>
          <a:off x="0" y="0"/>
          <a:ext cx="0" cy="0"/>
          <a:chOff x="0" y="0"/>
          <a:chExt cx="0" cy="0"/>
        </a:xfrm>
      </p:grpSpPr>
      <p:sp>
        <p:nvSpPr>
          <p:cNvPr id="5" name="ZoneTexte 4">
            <a:extLst>
              <a:ext uri="{FF2B5EF4-FFF2-40B4-BE49-F238E27FC236}">
                <a16:creationId xmlns:a16="http://schemas.microsoft.com/office/drawing/2014/main" id="{2A673B2E-B4FD-9B12-DB0F-B0E140EF3BE0}"/>
              </a:ext>
            </a:extLst>
          </p:cNvPr>
          <p:cNvSpPr txBox="1"/>
          <p:nvPr/>
        </p:nvSpPr>
        <p:spPr>
          <a:xfrm>
            <a:off x="766191" y="722307"/>
            <a:ext cx="10659618" cy="4352923"/>
          </a:xfrm>
          <a:prstGeom prst="rect">
            <a:avLst/>
          </a:prstGeom>
          <a:noFill/>
        </p:spPr>
        <p:txBody>
          <a:bodyPr wrap="square">
            <a:spAutoFit/>
          </a:bodyPr>
          <a:lstStyle/>
          <a:p>
            <a:pPr>
              <a:lnSpc>
                <a:spcPct val="107000"/>
              </a:lnSpc>
              <a:spcAft>
                <a:spcPts val="800"/>
              </a:spcAft>
            </a:pPr>
            <a:r>
              <a:rPr lang="en-CA" sz="2400" b="1" kern="100" dirty="0">
                <a:solidFill>
                  <a:schemeClr val="accent1"/>
                </a:solidFill>
                <a:effectLst/>
                <a:latin typeface="Comic Sans MS" panose="030F0702030302020204" pitchFamily="66" charset="0"/>
                <a:ea typeface="Calibri" panose="020F0502020204030204" pitchFamily="34" charset="0"/>
                <a:cs typeface="Times New Roman" panose="02020603050405020304" pitchFamily="18" charset="0"/>
              </a:rPr>
              <a:t>Conclusion et </a:t>
            </a:r>
            <a:r>
              <a:rPr lang="en-CA" sz="2400" b="1" kern="100" dirty="0" err="1">
                <a:solidFill>
                  <a:schemeClr val="accent1"/>
                </a:solidFill>
                <a:latin typeface="Comic Sans MS" panose="030F0702030302020204" pitchFamily="66" charset="0"/>
                <a:ea typeface="Calibri" panose="020F0502020204030204" pitchFamily="34" charset="0"/>
                <a:cs typeface="Times New Roman" panose="02020603050405020304" pitchFamily="18" charset="0"/>
              </a:rPr>
              <a:t>r</a:t>
            </a:r>
            <a:r>
              <a:rPr lang="en-CA" sz="2400" b="1" kern="100" dirty="0" err="1">
                <a:solidFill>
                  <a:schemeClr val="accent1"/>
                </a:solidFill>
                <a:effectLst/>
                <a:latin typeface="Comic Sans MS" panose="030F0702030302020204" pitchFamily="66" charset="0"/>
                <a:ea typeface="Calibri" panose="020F0502020204030204" pitchFamily="34" charset="0"/>
                <a:cs typeface="Times New Roman" panose="02020603050405020304" pitchFamily="18" charset="0"/>
              </a:rPr>
              <a:t>ecommandations</a:t>
            </a:r>
            <a:endParaRPr lang="en-CA" sz="2400" kern="100" dirty="0">
              <a:solidFill>
                <a:schemeClr val="accent1"/>
              </a:solidFill>
              <a:effectLst/>
              <a:latin typeface="Comic Sans MS" panose="030F0702030302020204" pitchFamily="66" charset="0"/>
              <a:ea typeface="Calibri" panose="020F0502020204030204" pitchFamily="34" charset="0"/>
              <a:cs typeface="Times New Roman" panose="02020603050405020304" pitchFamily="18" charset="0"/>
            </a:endParaRPr>
          </a:p>
          <a:p>
            <a:pPr>
              <a:lnSpc>
                <a:spcPct val="107000"/>
              </a:lnSpc>
              <a:spcAft>
                <a:spcPts val="800"/>
              </a:spcAft>
            </a:pPr>
            <a:endParaRPr lang="fr-CA" sz="1800" kern="100" dirty="0">
              <a:effectLst/>
              <a:latin typeface="Aptos" panose="020B0004020202020204" pitchFamily="34" charset="0"/>
              <a:ea typeface="Calibri" panose="020F0502020204030204" pitchFamily="34" charset="0"/>
              <a:cs typeface="Times New Roman" panose="02020603050405020304" pitchFamily="18" charset="0"/>
            </a:endParaRPr>
          </a:p>
          <a:p>
            <a:pPr>
              <a:lnSpc>
                <a:spcPct val="107000"/>
              </a:lnSpc>
              <a:spcAft>
                <a:spcPts val="800"/>
              </a:spcAft>
            </a:pPr>
            <a:r>
              <a:rPr lang="fr-CA" sz="1800" kern="100" dirty="0">
                <a:effectLst/>
                <a:latin typeface="Aptos" panose="020B0004020202020204" pitchFamily="34" charset="0"/>
                <a:ea typeface="Calibri" panose="020F0502020204030204" pitchFamily="34" charset="0"/>
                <a:cs typeface="Times New Roman" panose="02020603050405020304" pitchFamily="18" charset="0"/>
              </a:rPr>
              <a:t>La fusion-acquisition </a:t>
            </a:r>
            <a:r>
              <a:rPr lang="fr-CA" kern="100" dirty="0">
                <a:latin typeface="Aptos" panose="020B0004020202020204" pitchFamily="34" charset="0"/>
                <a:ea typeface="Calibri" panose="020F0502020204030204" pitchFamily="34" charset="0"/>
                <a:cs typeface="Times New Roman" panose="02020603050405020304" pitchFamily="18" charset="0"/>
              </a:rPr>
              <a:t>d</a:t>
            </a:r>
            <a:r>
              <a:rPr lang="fr-CA" i="1" kern="100" dirty="0">
                <a:latin typeface="Aptos" panose="020B0004020202020204" pitchFamily="34" charset="0"/>
                <a:ea typeface="Calibri" panose="020F0502020204030204" pitchFamily="34" charset="0"/>
                <a:cs typeface="Times New Roman" panose="02020603050405020304" pitchFamily="18" charset="0"/>
              </a:rPr>
              <a:t>’Aurora </a:t>
            </a:r>
            <a:r>
              <a:rPr lang="fr-CA" i="1" kern="100" dirty="0" err="1">
                <a:latin typeface="Aptos" panose="020B0004020202020204" pitchFamily="34" charset="0"/>
                <a:ea typeface="Calibri" panose="020F0502020204030204" pitchFamily="34" charset="0"/>
                <a:cs typeface="Times New Roman" panose="02020603050405020304" pitchFamily="18" charset="0"/>
              </a:rPr>
              <a:t>Publishing</a:t>
            </a:r>
            <a:r>
              <a:rPr lang="fr-CA" i="1" kern="100" dirty="0">
                <a:latin typeface="Aptos" panose="020B0004020202020204" pitchFamily="34" charset="0"/>
                <a:ea typeface="Calibri" panose="020F0502020204030204" pitchFamily="34" charset="0"/>
                <a:cs typeface="Times New Roman" panose="02020603050405020304" pitchFamily="18" charset="0"/>
              </a:rPr>
              <a:t> </a:t>
            </a:r>
            <a:r>
              <a:rPr lang="fr-CA" kern="100" dirty="0">
                <a:latin typeface="Aptos" panose="020B0004020202020204" pitchFamily="34" charset="0"/>
                <a:ea typeface="Calibri" panose="020F0502020204030204" pitchFamily="34" charset="0"/>
                <a:cs typeface="Times New Roman" panose="02020603050405020304" pitchFamily="18" charset="0"/>
              </a:rPr>
              <a:t>et d’</a:t>
            </a:r>
            <a:r>
              <a:rPr lang="fr-CA" i="1" kern="100" dirty="0">
                <a:latin typeface="Aptos" panose="020B0004020202020204" pitchFamily="34" charset="0"/>
                <a:ea typeface="Calibri" panose="020F0502020204030204" pitchFamily="34" charset="0"/>
                <a:cs typeface="Times New Roman" panose="02020603050405020304" pitchFamily="18" charset="0"/>
              </a:rPr>
              <a:t>Horizon Advertising</a:t>
            </a:r>
            <a:r>
              <a:rPr lang="fr-CA" kern="100" dirty="0">
                <a:latin typeface="Aptos" panose="020B0004020202020204" pitchFamily="34" charset="0"/>
                <a:ea typeface="Calibri" panose="020F0502020204030204" pitchFamily="34" charset="0"/>
                <a:cs typeface="Times New Roman" panose="02020603050405020304" pitchFamily="18" charset="0"/>
              </a:rPr>
              <a:t>, qui a donné lieu à </a:t>
            </a:r>
            <a:r>
              <a:rPr lang="fr-CA" i="1" kern="100" dirty="0" err="1">
                <a:latin typeface="Aptos" panose="020B0004020202020204" pitchFamily="34" charset="0"/>
                <a:ea typeface="Calibri" panose="020F0502020204030204" pitchFamily="34" charset="0"/>
                <a:cs typeface="Times New Roman" panose="02020603050405020304" pitchFamily="18" charset="0"/>
              </a:rPr>
              <a:t>Ohriana</a:t>
            </a:r>
            <a:r>
              <a:rPr lang="fr-CA" i="1" kern="100" dirty="0">
                <a:latin typeface="Aptos" panose="020B0004020202020204" pitchFamily="34" charset="0"/>
                <a:ea typeface="Calibri" panose="020F0502020204030204" pitchFamily="34" charset="0"/>
                <a:cs typeface="Times New Roman" panose="02020603050405020304" pitchFamily="18" charset="0"/>
              </a:rPr>
              <a:t> Group</a:t>
            </a:r>
            <a:r>
              <a:rPr lang="fr-CA" kern="100" dirty="0">
                <a:latin typeface="Aptos" panose="020B0004020202020204" pitchFamily="34" charset="0"/>
                <a:ea typeface="Calibri" panose="020F0502020204030204" pitchFamily="34" charset="0"/>
                <a:cs typeface="Times New Roman" panose="02020603050405020304" pitchFamily="18" charset="0"/>
              </a:rPr>
              <a:t>,</a:t>
            </a:r>
            <a:r>
              <a:rPr lang="fr-CA" sz="1800" kern="100" dirty="0">
                <a:effectLst/>
                <a:latin typeface="Aptos" panose="020B0004020202020204" pitchFamily="34" charset="0"/>
                <a:ea typeface="Calibri" panose="020F0502020204030204" pitchFamily="34" charset="0"/>
                <a:cs typeface="Times New Roman" panose="02020603050405020304" pitchFamily="18" charset="0"/>
              </a:rPr>
              <a:t> représente une opportunité stratégique majeure pour renforcer la position de la nouvelle organisation sur le marché, d’accélérer l’innovation et bien sûr de diversifier les sources de revenus. </a:t>
            </a:r>
          </a:p>
          <a:p>
            <a:pPr>
              <a:lnSpc>
                <a:spcPct val="107000"/>
              </a:lnSpc>
              <a:spcAft>
                <a:spcPts val="800"/>
              </a:spcAft>
            </a:pPr>
            <a:endParaRPr lang="fr-CA" sz="1800" kern="100" dirty="0">
              <a:latin typeface="Aptos" panose="020B0004020202020204" pitchFamily="34" charset="0"/>
              <a:ea typeface="Calibri" panose="020F0502020204030204" pitchFamily="34" charset="0"/>
              <a:cs typeface="Times New Roman" panose="02020603050405020304" pitchFamily="18" charset="0"/>
            </a:endParaRPr>
          </a:p>
          <a:p>
            <a:pPr>
              <a:lnSpc>
                <a:spcPct val="107000"/>
              </a:lnSpc>
              <a:spcAft>
                <a:spcPts val="800"/>
              </a:spcAft>
            </a:pPr>
            <a:r>
              <a:rPr lang="fr-FR" sz="1800" dirty="0">
                <a:latin typeface="Calibri" panose="020F0502020204030204" pitchFamily="34" charset="0"/>
                <a:ea typeface="Calibri" panose="020F0502020204030204" pitchFamily="34" charset="0"/>
                <a:cs typeface="Calibri" panose="020F0502020204030204" pitchFamily="34" charset="0"/>
              </a:rPr>
              <a:t>Avec </a:t>
            </a:r>
            <a:r>
              <a:rPr lang="fr-FR" dirty="0">
                <a:latin typeface="Calibri" panose="020F0502020204030204" pitchFamily="34" charset="0"/>
                <a:ea typeface="Calibri" panose="020F0502020204030204" pitchFamily="34" charset="0"/>
                <a:cs typeface="Calibri" panose="020F0502020204030204" pitchFamily="34" charset="0"/>
              </a:rPr>
              <a:t>un</a:t>
            </a:r>
            <a:r>
              <a:rPr lang="fr-FR" sz="1800" dirty="0">
                <a:latin typeface="Calibri" panose="020F0502020204030204" pitchFamily="34" charset="0"/>
                <a:ea typeface="Calibri" panose="020F0502020204030204" pitchFamily="34" charset="0"/>
                <a:cs typeface="Calibri" panose="020F0502020204030204" pitchFamily="34" charset="0"/>
              </a:rPr>
              <a:t> plan structuré</a:t>
            </a:r>
            <a:r>
              <a:rPr lang="fr-FR" dirty="0">
                <a:latin typeface="Calibri" panose="020F0502020204030204" pitchFamily="34" charset="0"/>
                <a:ea typeface="Calibri" panose="020F0502020204030204" pitchFamily="34" charset="0"/>
                <a:cs typeface="Calibri" panose="020F0502020204030204" pitchFamily="34" charset="0"/>
              </a:rPr>
              <a:t> incluant </a:t>
            </a:r>
            <a:r>
              <a:rPr lang="fr-FR" sz="1800" dirty="0">
                <a:latin typeface="Calibri" panose="020F0502020204030204" pitchFamily="34" charset="0"/>
                <a:ea typeface="Calibri" panose="020F0502020204030204" pitchFamily="34" charset="0"/>
                <a:cs typeface="Calibri" panose="020F0502020204030204" pitchFamily="34" charset="0"/>
              </a:rPr>
              <a:t>le processus détaillé de fusion-acquisition, les phases d’intégration opérationnelle et  l’officialisation de la nouvelle entité, la nouvelle organisation pourra maximiser son potentiel de communication tout en renforçant son positionnement sur le marché.</a:t>
            </a:r>
            <a:endParaRPr lang="fr-CA" kern="100" dirty="0">
              <a:latin typeface="Aptos" panose="020B0004020202020204" pitchFamily="34" charset="0"/>
              <a:ea typeface="Calibri" panose="020F0502020204030204" pitchFamily="34" charset="0"/>
              <a:cs typeface="Times New Roman" panose="02020603050405020304" pitchFamily="18" charset="0"/>
            </a:endParaRPr>
          </a:p>
          <a:p>
            <a:pPr>
              <a:lnSpc>
                <a:spcPct val="107000"/>
              </a:lnSpc>
              <a:spcAft>
                <a:spcPts val="800"/>
              </a:spcAft>
            </a:pPr>
            <a:endParaRPr lang="fr-CA" sz="1800" kern="100" dirty="0">
              <a:latin typeface="Aptos" panose="020B0004020202020204" pitchFamily="34" charset="0"/>
              <a:ea typeface="Calibri" panose="020F0502020204030204" pitchFamily="34" charset="0"/>
              <a:cs typeface="Times New Roman" panose="02020603050405020304" pitchFamily="18" charset="0"/>
            </a:endParaRPr>
          </a:p>
          <a:p>
            <a:pPr>
              <a:lnSpc>
                <a:spcPct val="107000"/>
              </a:lnSpc>
              <a:spcAft>
                <a:spcPts val="800"/>
              </a:spcAft>
            </a:pPr>
            <a:r>
              <a:rPr lang="fr-CA" sz="1800" kern="100" dirty="0">
                <a:effectLst/>
                <a:latin typeface="Aptos" panose="020B0004020202020204" pitchFamily="34" charset="0"/>
                <a:ea typeface="Calibri" panose="020F0502020204030204" pitchFamily="34" charset="0"/>
                <a:cs typeface="Times New Roman" panose="02020603050405020304" pitchFamily="18" charset="0"/>
              </a:rPr>
              <a:t>Nous recommandons une mise en œuvre progressive et une vigilance accrue sur les étapes clés de l’intégration afin </a:t>
            </a:r>
            <a:r>
              <a:rPr lang="fr-CA" kern="100" dirty="0">
                <a:effectLst/>
                <a:latin typeface="Aptos" panose="020B0004020202020204" pitchFamily="34" charset="0"/>
                <a:ea typeface="Calibri" panose="020F0502020204030204" pitchFamily="34" charset="0"/>
                <a:cs typeface="Times New Roman" panose="02020603050405020304" pitchFamily="18" charset="0"/>
              </a:rPr>
              <a:t>de</a:t>
            </a:r>
            <a:r>
              <a:rPr lang="fr-CA" sz="1800" kern="100" dirty="0">
                <a:effectLst/>
                <a:latin typeface="Aptos" panose="020B0004020202020204" pitchFamily="34" charset="0"/>
                <a:ea typeface="Calibri" panose="020F0502020204030204" pitchFamily="34" charset="0"/>
                <a:cs typeface="Times New Roman" panose="02020603050405020304" pitchFamily="18" charset="0"/>
              </a:rPr>
              <a:t> garantir le succès de l’opération.</a:t>
            </a:r>
            <a:endParaRPr lang="en-CA" sz="1800" kern="100" dirty="0">
              <a:effectLst/>
              <a:latin typeface="Aptos" panose="020B0004020202020204" pitchFamily="34" charset="0"/>
              <a:ea typeface="Calibri" panose="020F0502020204030204" pitchFamily="34" charset="0"/>
              <a:cs typeface="Times New Roman" panose="02020603050405020304" pitchFamily="18" charset="0"/>
            </a:endParaRPr>
          </a:p>
        </p:txBody>
      </p:sp>
      <p:sp>
        <p:nvSpPr>
          <p:cNvPr id="6" name="Rectangle 5">
            <a:extLst>
              <a:ext uri="{FF2B5EF4-FFF2-40B4-BE49-F238E27FC236}">
                <a16:creationId xmlns:a16="http://schemas.microsoft.com/office/drawing/2014/main" id="{D42A34C1-7BF7-D5CB-0A74-B9AF7A3336CB}"/>
              </a:ext>
            </a:extLst>
          </p:cNvPr>
          <p:cNvSpPr/>
          <p:nvPr/>
        </p:nvSpPr>
        <p:spPr>
          <a:xfrm>
            <a:off x="894969" y="349222"/>
            <a:ext cx="1943100" cy="200025"/>
          </a:xfrm>
          <a:prstGeom prst="rect">
            <a:avLst/>
          </a:prstGeom>
          <a:solidFill>
            <a:schemeClr val="accent1"/>
          </a:solidFill>
          <a:ln>
            <a:noFill/>
          </a:ln>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endParaRPr lang="en-CA"/>
          </a:p>
        </p:txBody>
      </p:sp>
      <p:sp>
        <p:nvSpPr>
          <p:cNvPr id="7" name="Rectangle 6">
            <a:extLst>
              <a:ext uri="{FF2B5EF4-FFF2-40B4-BE49-F238E27FC236}">
                <a16:creationId xmlns:a16="http://schemas.microsoft.com/office/drawing/2014/main" id="{3B1276DD-ACB0-86AF-85FF-C56FEA8C29CE}"/>
              </a:ext>
            </a:extLst>
          </p:cNvPr>
          <p:cNvSpPr/>
          <p:nvPr/>
        </p:nvSpPr>
        <p:spPr>
          <a:xfrm>
            <a:off x="9280017" y="6127120"/>
            <a:ext cx="1943100" cy="200025"/>
          </a:xfrm>
          <a:prstGeom prst="rect">
            <a:avLst/>
          </a:prstGeom>
          <a:solidFill>
            <a:schemeClr val="accent1"/>
          </a:solidFill>
          <a:ln>
            <a:noFill/>
          </a:ln>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endParaRPr lang="en-CA"/>
          </a:p>
        </p:txBody>
      </p:sp>
    </p:spTree>
    <p:extLst>
      <p:ext uri="{BB962C8B-B14F-4D97-AF65-F5344CB8AC3E}">
        <p14:creationId xmlns:p14="http://schemas.microsoft.com/office/powerpoint/2010/main" val="1593665168"/>
      </p:ext>
    </p:extLst>
  </p:cSld>
  <p:clrMapOvr>
    <a:masterClrMapping/>
  </p:clrMapOvr>
  <mc:AlternateContent xmlns:mc="http://schemas.openxmlformats.org/markup-compatibility/2006" xmlns:p14="http://schemas.microsoft.com/office/powerpoint/2010/main">
    <mc:Choice Requires="p14">
      <p:transition p14:dur="10" advTm="10000"/>
    </mc:Choice>
    <mc:Fallback xmlns="">
      <p:transition advTm="10000"/>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bg>
      <p:bgPr>
        <a:pattFill prst="pct40">
          <a:fgClr>
            <a:schemeClr val="tx2">
              <a:lumMod val="10000"/>
              <a:lumOff val="90000"/>
            </a:schemeClr>
          </a:fgClr>
          <a:bgClr>
            <a:schemeClr val="bg1"/>
          </a:bgClr>
        </a:pattFill>
        <a:effectLst/>
      </p:bgPr>
    </p:bg>
    <p:spTree>
      <p:nvGrpSpPr>
        <p:cNvPr id="1" name="">
          <a:extLst>
            <a:ext uri="{FF2B5EF4-FFF2-40B4-BE49-F238E27FC236}">
              <a16:creationId xmlns:a16="http://schemas.microsoft.com/office/drawing/2014/main" id="{DCEF645D-8639-9DF2-47E0-61CBC1A3DE36}"/>
            </a:ext>
          </a:extLst>
        </p:cNvPr>
        <p:cNvGrpSpPr/>
        <p:nvPr/>
      </p:nvGrpSpPr>
      <p:grpSpPr>
        <a:xfrm>
          <a:off x="0" y="0"/>
          <a:ext cx="0" cy="0"/>
          <a:chOff x="0" y="0"/>
          <a:chExt cx="0" cy="0"/>
        </a:xfrm>
      </p:grpSpPr>
      <p:sp>
        <p:nvSpPr>
          <p:cNvPr id="6" name="Rectangle 5">
            <a:extLst>
              <a:ext uri="{FF2B5EF4-FFF2-40B4-BE49-F238E27FC236}">
                <a16:creationId xmlns:a16="http://schemas.microsoft.com/office/drawing/2014/main" id="{A6D7A6AE-D45A-EDD8-09DE-261780B16625}"/>
              </a:ext>
            </a:extLst>
          </p:cNvPr>
          <p:cNvSpPr/>
          <p:nvPr/>
        </p:nvSpPr>
        <p:spPr>
          <a:xfrm>
            <a:off x="894969" y="349222"/>
            <a:ext cx="1943100" cy="200025"/>
          </a:xfrm>
          <a:prstGeom prst="rect">
            <a:avLst/>
          </a:prstGeom>
          <a:solidFill>
            <a:schemeClr val="accent1"/>
          </a:solidFill>
          <a:ln>
            <a:noFill/>
          </a:ln>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endParaRPr lang="en-CA"/>
          </a:p>
        </p:txBody>
      </p:sp>
      <p:sp>
        <p:nvSpPr>
          <p:cNvPr id="7" name="Rectangle 6">
            <a:extLst>
              <a:ext uri="{FF2B5EF4-FFF2-40B4-BE49-F238E27FC236}">
                <a16:creationId xmlns:a16="http://schemas.microsoft.com/office/drawing/2014/main" id="{378C0F3B-2163-5BD1-E4E2-4526D28E99F0}"/>
              </a:ext>
            </a:extLst>
          </p:cNvPr>
          <p:cNvSpPr/>
          <p:nvPr/>
        </p:nvSpPr>
        <p:spPr>
          <a:xfrm>
            <a:off x="9280017" y="6127120"/>
            <a:ext cx="1943100" cy="200025"/>
          </a:xfrm>
          <a:prstGeom prst="rect">
            <a:avLst/>
          </a:prstGeom>
          <a:solidFill>
            <a:schemeClr val="accent1"/>
          </a:solidFill>
          <a:ln>
            <a:noFill/>
          </a:ln>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endParaRPr lang="en-CA"/>
          </a:p>
        </p:txBody>
      </p:sp>
      <p:sp>
        <p:nvSpPr>
          <p:cNvPr id="2" name="ZoneTexte 1">
            <a:extLst>
              <a:ext uri="{FF2B5EF4-FFF2-40B4-BE49-F238E27FC236}">
                <a16:creationId xmlns:a16="http://schemas.microsoft.com/office/drawing/2014/main" id="{2C039465-D6D8-7AE9-37D5-489F73524958}"/>
              </a:ext>
            </a:extLst>
          </p:cNvPr>
          <p:cNvSpPr txBox="1"/>
          <p:nvPr/>
        </p:nvSpPr>
        <p:spPr>
          <a:xfrm>
            <a:off x="1998945" y="2000815"/>
            <a:ext cx="7869590" cy="2246769"/>
          </a:xfrm>
          <a:prstGeom prst="rect">
            <a:avLst/>
          </a:prstGeom>
          <a:noFill/>
        </p:spPr>
        <p:txBody>
          <a:bodyPr wrap="none" rtlCol="0">
            <a:spAutoFit/>
          </a:bodyPr>
          <a:lstStyle/>
          <a:p>
            <a:pPr algn="ctr"/>
            <a:r>
              <a:rPr lang="fr-CA" sz="2800" b="1" dirty="0">
                <a:solidFill>
                  <a:schemeClr val="accent1"/>
                </a:solidFill>
              </a:rPr>
              <a:t>QUESTIONS OU COMMENTAIRES?</a:t>
            </a:r>
          </a:p>
          <a:p>
            <a:pPr algn="ctr"/>
            <a:endParaRPr lang="fr-CA" sz="2800" dirty="0"/>
          </a:p>
          <a:p>
            <a:pPr algn="ctr"/>
            <a:r>
              <a:rPr lang="fr-CA" sz="2800" dirty="0"/>
              <a:t>Contacter l’équipe de Management à l’américaine</a:t>
            </a:r>
          </a:p>
          <a:p>
            <a:pPr algn="ctr"/>
            <a:endParaRPr lang="fr-CA" sz="2800" dirty="0"/>
          </a:p>
          <a:p>
            <a:pPr algn="ctr"/>
            <a:r>
              <a:rPr lang="fr-CA" sz="2400" i="1" dirty="0">
                <a:solidFill>
                  <a:schemeClr val="accent1"/>
                </a:solidFill>
              </a:rPr>
              <a:t>info@management-a-lamericaine.com</a:t>
            </a:r>
            <a:endParaRPr lang="en-CA" sz="2400" i="1" dirty="0">
              <a:solidFill>
                <a:schemeClr val="accent1"/>
              </a:solidFill>
            </a:endParaRPr>
          </a:p>
        </p:txBody>
      </p:sp>
    </p:spTree>
    <p:extLst>
      <p:ext uri="{BB962C8B-B14F-4D97-AF65-F5344CB8AC3E}">
        <p14:creationId xmlns:p14="http://schemas.microsoft.com/office/powerpoint/2010/main" val="3573314175"/>
      </p:ext>
    </p:extLst>
  </p:cSld>
  <p:clrMapOvr>
    <a:masterClrMapping/>
  </p:clrMapOvr>
  <mc:AlternateContent xmlns:mc="http://schemas.openxmlformats.org/markup-compatibility/2006" xmlns:p14="http://schemas.microsoft.com/office/powerpoint/2010/main">
    <mc:Choice Requires="p14">
      <p:transition p14:dur="10" advTm="10000"/>
    </mc:Choice>
    <mc:Fallback xmlns="">
      <p:transition advTm="10000"/>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pattFill prst="pct40">
          <a:fgClr>
            <a:schemeClr val="tx2">
              <a:lumMod val="10000"/>
              <a:lumOff val="90000"/>
            </a:schemeClr>
          </a:fgClr>
          <a:bgClr>
            <a:schemeClr val="bg1"/>
          </a:bgClr>
        </a:pattFill>
        <a:effectLst/>
      </p:bgPr>
    </p:bg>
    <p:spTree>
      <p:nvGrpSpPr>
        <p:cNvPr id="1" name="">
          <a:extLst>
            <a:ext uri="{FF2B5EF4-FFF2-40B4-BE49-F238E27FC236}">
              <a16:creationId xmlns:a16="http://schemas.microsoft.com/office/drawing/2014/main" id="{FE32F38A-6A62-0A33-8F98-2A6827F3C0FD}"/>
            </a:ext>
          </a:extLst>
        </p:cNvPr>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50FB41C4-278D-5355-ACB6-02DE3FB84771}"/>
              </a:ext>
            </a:extLst>
          </p:cNvPr>
          <p:cNvSpPr>
            <a:spLocks noGrp="1"/>
          </p:cNvSpPr>
          <p:nvPr>
            <p:ph idx="1"/>
          </p:nvPr>
        </p:nvSpPr>
        <p:spPr>
          <a:xfrm>
            <a:off x="429768" y="641795"/>
            <a:ext cx="10878312" cy="5203126"/>
          </a:xfrm>
        </p:spPr>
        <p:txBody>
          <a:bodyPr>
            <a:normAutofit/>
          </a:bodyPr>
          <a:lstStyle/>
          <a:p>
            <a:pPr marL="0" indent="0">
              <a:lnSpc>
                <a:spcPct val="107000"/>
              </a:lnSpc>
              <a:spcAft>
                <a:spcPts val="800"/>
              </a:spcAft>
              <a:buNone/>
            </a:pPr>
            <a:r>
              <a:rPr lang="fr-CA" sz="2400" b="1" kern="100" dirty="0">
                <a:solidFill>
                  <a:schemeClr val="accent1"/>
                </a:solidFill>
                <a:effectLst/>
                <a:latin typeface="Comic Sans MS" panose="030F0702030302020204" pitchFamily="66" charset="0"/>
                <a:ea typeface="Calibri" panose="020F0502020204030204" pitchFamily="34" charset="0"/>
                <a:cs typeface="Times New Roman" panose="02020603050405020304" pitchFamily="18" charset="0"/>
              </a:rPr>
              <a:t>Contexte et objectifs stratégiques</a:t>
            </a:r>
            <a:endParaRPr lang="fr-CA" sz="2400" kern="100" dirty="0">
              <a:solidFill>
                <a:schemeClr val="accent1"/>
              </a:solidFill>
              <a:effectLst/>
              <a:latin typeface="Comic Sans MS" panose="030F0702030302020204" pitchFamily="66" charset="0"/>
              <a:ea typeface="Calibri" panose="020F0502020204030204" pitchFamily="34" charset="0"/>
              <a:cs typeface="Times New Roman" panose="02020603050405020304" pitchFamily="18" charset="0"/>
            </a:endParaRPr>
          </a:p>
          <a:p>
            <a:pPr marL="0" indent="0">
              <a:lnSpc>
                <a:spcPct val="107000"/>
              </a:lnSpc>
              <a:spcAft>
                <a:spcPts val="800"/>
              </a:spcAft>
              <a:buNone/>
            </a:pPr>
            <a:r>
              <a:rPr lang="fr-CA" sz="1400" kern="100" dirty="0">
                <a:effectLst/>
                <a:latin typeface="Aptos" panose="020B0004020202020204" pitchFamily="34" charset="0"/>
                <a:ea typeface="Calibri" panose="020F0502020204030204" pitchFamily="34" charset="0"/>
                <a:cs typeface="Times New Roman" panose="02020603050405020304" pitchFamily="18" charset="0"/>
              </a:rPr>
              <a:t>Ce rapport présente un plan détaillé du projet de fusion-acquisition entre </a:t>
            </a:r>
            <a:r>
              <a:rPr lang="fr-CA" sz="1400" kern="100" dirty="0">
                <a:latin typeface="Aptos" panose="020B0004020202020204" pitchFamily="34" charset="0"/>
                <a:ea typeface="Calibri" panose="020F0502020204030204" pitchFamily="34" charset="0"/>
                <a:cs typeface="Times New Roman" panose="02020603050405020304" pitchFamily="18" charset="0"/>
              </a:rPr>
              <a:t>l’</a:t>
            </a:r>
            <a:r>
              <a:rPr lang="fr-CA" sz="1400" kern="100" dirty="0">
                <a:effectLst/>
                <a:latin typeface="Aptos" panose="020B0004020202020204" pitchFamily="34" charset="0"/>
                <a:ea typeface="Calibri" panose="020F0502020204030204" pitchFamily="34" charset="0"/>
                <a:cs typeface="Times New Roman" panose="02020603050405020304" pitchFamily="18" charset="0"/>
              </a:rPr>
              <a:t>agence publicitaire de renom </a:t>
            </a:r>
            <a:r>
              <a:rPr lang="fr-CA" sz="1400" i="1" kern="100" dirty="0">
                <a:effectLst/>
                <a:latin typeface="Aptos" panose="020B0004020202020204" pitchFamily="34" charset="0"/>
                <a:ea typeface="Calibri" panose="020F0502020204030204" pitchFamily="34" charset="0"/>
                <a:cs typeface="Times New Roman" panose="02020603050405020304" pitchFamily="18" charset="0"/>
              </a:rPr>
              <a:t>Horizon Advertising </a:t>
            </a:r>
            <a:r>
              <a:rPr lang="fr-CA" sz="1400" kern="100" dirty="0">
                <a:effectLst/>
                <a:latin typeface="Aptos" panose="020B0004020202020204" pitchFamily="34" charset="0"/>
                <a:ea typeface="Calibri" panose="020F0502020204030204" pitchFamily="34" charset="0"/>
                <a:cs typeface="Times New Roman" panose="02020603050405020304" pitchFamily="18" charset="0"/>
              </a:rPr>
              <a:t>et </a:t>
            </a:r>
            <a:r>
              <a:rPr lang="fr-CA" sz="1400" kern="100" dirty="0">
                <a:latin typeface="Aptos" panose="020B0004020202020204" pitchFamily="34" charset="0"/>
                <a:ea typeface="Calibri" panose="020F0502020204030204" pitchFamily="34" charset="0"/>
                <a:cs typeface="Times New Roman" panose="02020603050405020304" pitchFamily="18" charset="0"/>
              </a:rPr>
              <a:t>la</a:t>
            </a:r>
            <a:r>
              <a:rPr lang="fr-CA" sz="1400" kern="100" dirty="0">
                <a:effectLst/>
                <a:latin typeface="Aptos" panose="020B0004020202020204" pitchFamily="34" charset="0"/>
                <a:ea typeface="Calibri" panose="020F0502020204030204" pitchFamily="34" charset="0"/>
                <a:cs typeface="Times New Roman" panose="02020603050405020304" pitchFamily="18" charset="0"/>
              </a:rPr>
              <a:t> maison d'édition prestigieuse </a:t>
            </a:r>
            <a:r>
              <a:rPr lang="fr-CA" sz="1400" i="1" kern="100" dirty="0">
                <a:effectLst/>
                <a:latin typeface="Aptos" panose="020B0004020202020204" pitchFamily="34" charset="0"/>
                <a:ea typeface="Calibri" panose="020F0502020204030204" pitchFamily="34" charset="0"/>
                <a:cs typeface="Times New Roman" panose="02020603050405020304" pitchFamily="18" charset="0"/>
              </a:rPr>
              <a:t>Aurora </a:t>
            </a:r>
            <a:r>
              <a:rPr lang="fr-CA" sz="1400" i="1" kern="100" dirty="0" err="1">
                <a:effectLst/>
                <a:latin typeface="Aptos" panose="020B0004020202020204" pitchFamily="34" charset="0"/>
                <a:ea typeface="Calibri" panose="020F0502020204030204" pitchFamily="34" charset="0"/>
                <a:cs typeface="Times New Roman" panose="02020603050405020304" pitchFamily="18" charset="0"/>
              </a:rPr>
              <a:t>Publishing</a:t>
            </a:r>
            <a:r>
              <a:rPr lang="fr-CA" sz="1400" kern="100" dirty="0">
                <a:effectLst/>
                <a:latin typeface="Aptos" panose="020B0004020202020204" pitchFamily="34" charset="0"/>
                <a:ea typeface="Calibri" panose="020F0502020204030204" pitchFamily="34" charset="0"/>
                <a:cs typeface="Times New Roman" panose="02020603050405020304" pitchFamily="18" charset="0"/>
              </a:rPr>
              <a:t>. </a:t>
            </a:r>
          </a:p>
          <a:p>
            <a:pPr marL="0" indent="0">
              <a:lnSpc>
                <a:spcPct val="107000"/>
              </a:lnSpc>
              <a:spcAft>
                <a:spcPts val="800"/>
              </a:spcAft>
              <a:buNone/>
            </a:pPr>
            <a:r>
              <a:rPr lang="fr-CA" sz="1400" kern="100" dirty="0">
                <a:effectLst/>
                <a:latin typeface="Aptos" panose="020B0004020202020204" pitchFamily="34" charset="0"/>
                <a:ea typeface="Calibri" panose="020F0502020204030204" pitchFamily="34" charset="0"/>
                <a:cs typeface="Times New Roman" panose="02020603050405020304" pitchFamily="18" charset="0"/>
              </a:rPr>
              <a:t>L'objectif de cette opération est de créer une </a:t>
            </a:r>
            <a:r>
              <a:rPr lang="fr-CA" sz="1400" b="1" kern="100" dirty="0">
                <a:solidFill>
                  <a:schemeClr val="accent1"/>
                </a:solidFill>
                <a:effectLst/>
                <a:latin typeface="Aptos" panose="020B0004020202020204" pitchFamily="34" charset="0"/>
                <a:ea typeface="Calibri" panose="020F0502020204030204" pitchFamily="34" charset="0"/>
                <a:cs typeface="Times New Roman" panose="02020603050405020304" pitchFamily="18" charset="0"/>
              </a:rPr>
              <a:t>synergie entre deux secteurs clés</a:t>
            </a:r>
            <a:r>
              <a:rPr lang="fr-CA" sz="1400" kern="100" dirty="0">
                <a:effectLst/>
                <a:latin typeface="Aptos" panose="020B0004020202020204" pitchFamily="34" charset="0"/>
                <a:ea typeface="Calibri" panose="020F0502020204030204" pitchFamily="34" charset="0"/>
                <a:cs typeface="Times New Roman" panose="02020603050405020304" pitchFamily="18" charset="0"/>
              </a:rPr>
              <a:t>: la publicité et l'édition, en maximisant les opportunités de </a:t>
            </a:r>
            <a:r>
              <a:rPr lang="fr-CA" sz="1400" b="1" kern="100" dirty="0">
                <a:solidFill>
                  <a:schemeClr val="accent1"/>
                </a:solidFill>
                <a:effectLst/>
                <a:latin typeface="Aptos" panose="020B0004020202020204" pitchFamily="34" charset="0"/>
                <a:ea typeface="Calibri" panose="020F0502020204030204" pitchFamily="34" charset="0"/>
                <a:cs typeface="Times New Roman" panose="02020603050405020304" pitchFamily="18" charset="0"/>
              </a:rPr>
              <a:t>croissance, d'innovation et de diversification des revenus </a:t>
            </a:r>
            <a:r>
              <a:rPr lang="fr-CA" sz="1400" kern="100" dirty="0">
                <a:effectLst/>
                <a:latin typeface="Aptos" panose="020B0004020202020204" pitchFamily="34" charset="0"/>
                <a:ea typeface="Calibri" panose="020F0502020204030204" pitchFamily="34" charset="0"/>
                <a:cs typeface="Times New Roman" panose="02020603050405020304" pitchFamily="18" charset="0"/>
              </a:rPr>
              <a:t>dans un contexte mondial de transformation digitale et un marché en pleine mutation.</a:t>
            </a:r>
          </a:p>
          <a:p>
            <a:pPr marL="0" indent="0">
              <a:buNone/>
            </a:pPr>
            <a:r>
              <a:rPr lang="fr-FR" sz="1400" dirty="0"/>
              <a:t>La fusion de deux entreprises ne se limite pas à l’alignement des structures juridiques et financières; elle implique également l’harmonisation de leur </a:t>
            </a:r>
            <a:r>
              <a:rPr lang="fr-FR" sz="1400" b="1" dirty="0">
                <a:solidFill>
                  <a:schemeClr val="accent1"/>
                </a:solidFill>
              </a:rPr>
              <a:t>culture d’entreprise</a:t>
            </a:r>
            <a:r>
              <a:rPr lang="fr-FR" sz="1400" dirty="0">
                <a:solidFill>
                  <a:schemeClr val="accent1"/>
                </a:solidFill>
              </a:rPr>
              <a:t> </a:t>
            </a:r>
            <a:r>
              <a:rPr lang="fr-FR" sz="1400" dirty="0"/>
              <a:t>et de leur </a:t>
            </a:r>
            <a:r>
              <a:rPr lang="fr-FR" sz="1400" b="1" dirty="0">
                <a:solidFill>
                  <a:schemeClr val="accent1"/>
                </a:solidFill>
              </a:rPr>
              <a:t>métier</a:t>
            </a:r>
            <a:r>
              <a:rPr lang="fr-FR" sz="1400" dirty="0">
                <a:solidFill>
                  <a:schemeClr val="accent1"/>
                </a:solidFill>
              </a:rPr>
              <a:t> </a:t>
            </a:r>
            <a:r>
              <a:rPr lang="fr-FR" sz="1400" dirty="0"/>
              <a:t>pour assurer une intégration réussie et durable.</a:t>
            </a:r>
          </a:p>
          <a:p>
            <a:pPr>
              <a:buFont typeface="+mj-lt"/>
              <a:buAutoNum type="arabicPeriod"/>
            </a:pPr>
            <a:r>
              <a:rPr lang="fr-FR" sz="1400" b="1" dirty="0">
                <a:solidFill>
                  <a:schemeClr val="accent1"/>
                </a:solidFill>
              </a:rPr>
              <a:t>Fusion des cultures d’entreprise</a:t>
            </a:r>
            <a:r>
              <a:rPr lang="fr-FR" sz="1400" dirty="0">
                <a:solidFill>
                  <a:schemeClr val="accent1"/>
                </a:solidFill>
              </a:rPr>
              <a:t>: </a:t>
            </a:r>
            <a:r>
              <a:rPr lang="fr-FR" sz="1400" dirty="0"/>
              <a:t>Chaque entreprise possède ses propres valeurs, modes de communication, styles de leadership et méthodes de travail. Une fusion peut entraîner des résistances, des conflits ou une perte d’engagement des employés si ces différences ne sont pas prises en compte. Il est donc essentiel d’identifier les points communs et les divergences, puis de bâtir une culture partagée qui fédère les équipes et favorise la collaboration.</a:t>
            </a:r>
          </a:p>
          <a:p>
            <a:pPr>
              <a:buFont typeface="+mj-lt"/>
              <a:buAutoNum type="arabicPeriod"/>
            </a:pPr>
            <a:r>
              <a:rPr lang="fr-FR" sz="1400" b="1" dirty="0">
                <a:solidFill>
                  <a:schemeClr val="accent1"/>
                </a:solidFill>
              </a:rPr>
              <a:t>Harmonisation des métiers et processus</a:t>
            </a:r>
            <a:r>
              <a:rPr lang="fr-FR" sz="1400" dirty="0"/>
              <a:t>: Chaque entreprise a développé ses propres expertises, outils, processus opérationnels et standards de qualité. Une fusion nécessite donc de rationaliser et d’intégrer ces éléments pour éviter les redondances, améliorer l’efficacité et maximiser la complémentarité des compétences. Cela peut impliquer la refonte des organigrammes, la mutualisation des ressources et l’adoption de nouvelles méthodes de travail.</a:t>
            </a:r>
          </a:p>
          <a:p>
            <a:pPr marL="0" indent="0">
              <a:buNone/>
            </a:pPr>
            <a:r>
              <a:rPr lang="fr-FR" sz="1400" dirty="0"/>
              <a:t>En somme, une fusion réussie repose sur une </a:t>
            </a:r>
            <a:r>
              <a:rPr lang="fr-FR" sz="1400" b="1" dirty="0">
                <a:solidFill>
                  <a:schemeClr val="accent1"/>
                </a:solidFill>
              </a:rPr>
              <a:t>convergence culturelle et métier</a:t>
            </a:r>
            <a:r>
              <a:rPr lang="fr-FR" sz="1400" dirty="0"/>
              <a:t>, garantissant non seulement une </a:t>
            </a:r>
            <a:r>
              <a:rPr lang="fr-FR" sz="1400" b="1" dirty="0">
                <a:solidFill>
                  <a:schemeClr val="accent1"/>
                </a:solidFill>
              </a:rPr>
              <a:t>intégration fluide </a:t>
            </a:r>
            <a:r>
              <a:rPr lang="fr-FR" sz="1400" dirty="0"/>
              <a:t>des équipes, mais aussi la </a:t>
            </a:r>
            <a:r>
              <a:rPr lang="fr-FR" sz="1400" b="1" dirty="0">
                <a:solidFill>
                  <a:schemeClr val="accent1"/>
                </a:solidFill>
              </a:rPr>
              <a:t>pérennité et la performance de la nouvelle entité</a:t>
            </a:r>
            <a:r>
              <a:rPr lang="fr-FR" sz="1400" dirty="0"/>
              <a:t>.</a:t>
            </a:r>
          </a:p>
          <a:p>
            <a:pPr marL="0" indent="0">
              <a:lnSpc>
                <a:spcPct val="107000"/>
              </a:lnSpc>
              <a:spcAft>
                <a:spcPts val="800"/>
              </a:spcAft>
              <a:buNone/>
            </a:pPr>
            <a:endParaRPr lang="fr-CA" sz="1200" kern="100" dirty="0">
              <a:latin typeface="Aptos" panose="020B0004020202020204" pitchFamily="34" charset="0"/>
              <a:ea typeface="Calibri" panose="020F0502020204030204" pitchFamily="34" charset="0"/>
              <a:cs typeface="Times New Roman" panose="02020603050405020304" pitchFamily="18" charset="0"/>
            </a:endParaRPr>
          </a:p>
          <a:p>
            <a:pPr marL="0" indent="0">
              <a:lnSpc>
                <a:spcPct val="107000"/>
              </a:lnSpc>
              <a:spcAft>
                <a:spcPts val="800"/>
              </a:spcAft>
              <a:buNone/>
            </a:pPr>
            <a:endParaRPr lang="fr-CA" sz="1200" kern="100" dirty="0">
              <a:effectLst/>
              <a:latin typeface="Aptos" panose="020B0004020202020204" pitchFamily="34" charset="0"/>
              <a:ea typeface="Calibri" panose="020F0502020204030204" pitchFamily="34" charset="0"/>
              <a:cs typeface="Times New Roman" panose="02020603050405020304" pitchFamily="18" charset="0"/>
            </a:endParaRPr>
          </a:p>
        </p:txBody>
      </p:sp>
      <p:sp>
        <p:nvSpPr>
          <p:cNvPr id="6" name="Rectangle 5">
            <a:extLst>
              <a:ext uri="{FF2B5EF4-FFF2-40B4-BE49-F238E27FC236}">
                <a16:creationId xmlns:a16="http://schemas.microsoft.com/office/drawing/2014/main" id="{9621C5F3-E514-014C-18FD-0D39B0AB3B34}"/>
              </a:ext>
            </a:extLst>
          </p:cNvPr>
          <p:cNvSpPr/>
          <p:nvPr/>
        </p:nvSpPr>
        <p:spPr>
          <a:xfrm>
            <a:off x="9572625" y="6105525"/>
            <a:ext cx="1943100" cy="200025"/>
          </a:xfrm>
          <a:prstGeom prst="rect">
            <a:avLst/>
          </a:prstGeom>
          <a:solidFill>
            <a:schemeClr val="accent1"/>
          </a:solidFill>
          <a:ln>
            <a:noFill/>
          </a:ln>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endParaRPr lang="en-CA"/>
          </a:p>
        </p:txBody>
      </p:sp>
      <p:sp>
        <p:nvSpPr>
          <p:cNvPr id="12" name="Rectangle 11">
            <a:extLst>
              <a:ext uri="{FF2B5EF4-FFF2-40B4-BE49-F238E27FC236}">
                <a16:creationId xmlns:a16="http://schemas.microsoft.com/office/drawing/2014/main" id="{D58FE15D-F3B7-9725-41D4-E70399C6B5A5}"/>
              </a:ext>
            </a:extLst>
          </p:cNvPr>
          <p:cNvSpPr/>
          <p:nvPr/>
        </p:nvSpPr>
        <p:spPr>
          <a:xfrm>
            <a:off x="429768" y="259460"/>
            <a:ext cx="1943100" cy="200025"/>
          </a:xfrm>
          <a:prstGeom prst="rect">
            <a:avLst/>
          </a:prstGeom>
          <a:solidFill>
            <a:schemeClr val="accent1"/>
          </a:solidFill>
          <a:ln>
            <a:noFill/>
          </a:ln>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endParaRPr lang="en-CA"/>
          </a:p>
        </p:txBody>
      </p:sp>
    </p:spTree>
    <p:extLst>
      <p:ext uri="{BB962C8B-B14F-4D97-AF65-F5344CB8AC3E}">
        <p14:creationId xmlns:p14="http://schemas.microsoft.com/office/powerpoint/2010/main" val="3642967869"/>
      </p:ext>
    </p:extLst>
  </p:cSld>
  <p:clrMapOvr>
    <a:masterClrMapping/>
  </p:clrMapOvr>
  <mc:AlternateContent xmlns:mc="http://schemas.openxmlformats.org/markup-compatibility/2006" xmlns:p14="http://schemas.microsoft.com/office/powerpoint/2010/main">
    <mc:Choice Requires="p14">
      <p:transition p14:dur="10" advTm="10000"/>
    </mc:Choice>
    <mc:Fallback xmlns="">
      <p:transition advTm="10000"/>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pattFill prst="pct40">
          <a:fgClr>
            <a:schemeClr val="tx2">
              <a:lumMod val="10000"/>
              <a:lumOff val="90000"/>
            </a:schemeClr>
          </a:fgClr>
          <a:bgClr>
            <a:schemeClr val="bg1"/>
          </a:bgClr>
        </a:pattFill>
        <a:effectLst/>
      </p:bgPr>
    </p:bg>
    <p:spTree>
      <p:nvGrpSpPr>
        <p:cNvPr id="1" name="">
          <a:extLst>
            <a:ext uri="{FF2B5EF4-FFF2-40B4-BE49-F238E27FC236}">
              <a16:creationId xmlns:a16="http://schemas.microsoft.com/office/drawing/2014/main" id="{5EA9357B-C795-29F8-6E3A-292532870807}"/>
            </a:ext>
          </a:extLst>
        </p:cNvPr>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2FB016F4-89BF-94C6-0755-542AEF963FBE}"/>
              </a:ext>
            </a:extLst>
          </p:cNvPr>
          <p:cNvSpPr>
            <a:spLocks noGrp="1"/>
          </p:cNvSpPr>
          <p:nvPr>
            <p:ph idx="1"/>
          </p:nvPr>
        </p:nvSpPr>
        <p:spPr>
          <a:xfrm>
            <a:off x="429768" y="670066"/>
            <a:ext cx="10878312" cy="542017"/>
          </a:xfrm>
        </p:spPr>
        <p:txBody>
          <a:bodyPr>
            <a:normAutofit/>
          </a:bodyPr>
          <a:lstStyle/>
          <a:p>
            <a:pPr marL="0" indent="0" algn="ctr">
              <a:lnSpc>
                <a:spcPct val="107000"/>
              </a:lnSpc>
              <a:spcAft>
                <a:spcPts val="800"/>
              </a:spcAft>
              <a:buNone/>
            </a:pPr>
            <a:r>
              <a:rPr lang="fr-CA" sz="2400" b="1" kern="100" dirty="0">
                <a:solidFill>
                  <a:schemeClr val="accent1"/>
                </a:solidFill>
                <a:latin typeface="Comic Sans MS" panose="030F0702030302020204" pitchFamily="66" charset="0"/>
                <a:ea typeface="Calibri" panose="020F0502020204030204" pitchFamily="34" charset="0"/>
                <a:cs typeface="Times New Roman" panose="02020603050405020304" pitchFamily="18" charset="0"/>
              </a:rPr>
              <a:t>La fusion de la publicité et de l’édition: cultures et métiers</a:t>
            </a:r>
            <a:endParaRPr lang="en-CA" sz="2400" b="1" kern="100" dirty="0">
              <a:solidFill>
                <a:schemeClr val="accent1"/>
              </a:solidFill>
              <a:effectLst/>
              <a:latin typeface="Comic Sans MS" panose="030F0702030302020204" pitchFamily="66" charset="0"/>
              <a:ea typeface="Calibri" panose="020F0502020204030204" pitchFamily="34" charset="0"/>
              <a:cs typeface="Times New Roman" panose="02020603050405020304" pitchFamily="18" charset="0"/>
            </a:endParaRPr>
          </a:p>
        </p:txBody>
      </p:sp>
      <p:sp>
        <p:nvSpPr>
          <p:cNvPr id="6" name="Rectangle 5">
            <a:extLst>
              <a:ext uri="{FF2B5EF4-FFF2-40B4-BE49-F238E27FC236}">
                <a16:creationId xmlns:a16="http://schemas.microsoft.com/office/drawing/2014/main" id="{A772FE27-2856-678E-7E3E-3F72FD9D9345}"/>
              </a:ext>
            </a:extLst>
          </p:cNvPr>
          <p:cNvSpPr/>
          <p:nvPr/>
        </p:nvSpPr>
        <p:spPr>
          <a:xfrm>
            <a:off x="9572625" y="6105525"/>
            <a:ext cx="1943100" cy="200025"/>
          </a:xfrm>
          <a:prstGeom prst="rect">
            <a:avLst/>
          </a:prstGeom>
          <a:solidFill>
            <a:schemeClr val="accent1"/>
          </a:solidFill>
          <a:ln>
            <a:noFill/>
          </a:ln>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endParaRPr lang="en-CA"/>
          </a:p>
        </p:txBody>
      </p:sp>
      <p:sp>
        <p:nvSpPr>
          <p:cNvPr id="12" name="Rectangle 11">
            <a:extLst>
              <a:ext uri="{FF2B5EF4-FFF2-40B4-BE49-F238E27FC236}">
                <a16:creationId xmlns:a16="http://schemas.microsoft.com/office/drawing/2014/main" id="{17C99DF8-1BCE-6165-8D7B-0D3F1A90D980}"/>
              </a:ext>
            </a:extLst>
          </p:cNvPr>
          <p:cNvSpPr/>
          <p:nvPr/>
        </p:nvSpPr>
        <p:spPr>
          <a:xfrm>
            <a:off x="429768" y="259460"/>
            <a:ext cx="1943100" cy="200025"/>
          </a:xfrm>
          <a:prstGeom prst="rect">
            <a:avLst/>
          </a:prstGeom>
          <a:solidFill>
            <a:schemeClr val="accent1"/>
          </a:solidFill>
          <a:ln>
            <a:noFill/>
          </a:ln>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endParaRPr lang="en-CA"/>
          </a:p>
        </p:txBody>
      </p:sp>
      <p:sp>
        <p:nvSpPr>
          <p:cNvPr id="13" name="ZoneTexte 12">
            <a:extLst>
              <a:ext uri="{FF2B5EF4-FFF2-40B4-BE49-F238E27FC236}">
                <a16:creationId xmlns:a16="http://schemas.microsoft.com/office/drawing/2014/main" id="{BBD882B3-CBC0-5F89-DED8-08D086B145A0}"/>
              </a:ext>
            </a:extLst>
          </p:cNvPr>
          <p:cNvSpPr txBox="1"/>
          <p:nvPr/>
        </p:nvSpPr>
        <p:spPr>
          <a:xfrm>
            <a:off x="6096000" y="1452334"/>
            <a:ext cx="5291045" cy="1631216"/>
          </a:xfrm>
          <a:prstGeom prst="rect">
            <a:avLst/>
          </a:prstGeom>
          <a:noFill/>
        </p:spPr>
        <p:txBody>
          <a:bodyPr wrap="square" rtlCol="0">
            <a:spAutoFit/>
          </a:bodyPr>
          <a:lstStyle/>
          <a:p>
            <a:pPr algn="ctr"/>
            <a:r>
              <a:rPr lang="fr-CA" b="1" dirty="0">
                <a:solidFill>
                  <a:schemeClr val="accent1"/>
                </a:solidFill>
                <a:latin typeface="Comic Sans MS" panose="030F0702030302020204" pitchFamily="66" charset="0"/>
              </a:rPr>
              <a:t>Métier de l’agence de publicité</a:t>
            </a:r>
          </a:p>
          <a:p>
            <a:pPr algn="just"/>
            <a:r>
              <a:rPr lang="fr-CA" sz="1400" kern="100" dirty="0">
                <a:effectLst/>
                <a:latin typeface="Aptos" panose="020B0004020202020204" pitchFamily="34" charset="0"/>
                <a:ea typeface="Calibri" panose="020F0502020204030204" pitchFamily="34" charset="0"/>
                <a:cs typeface="Times New Roman" panose="02020603050405020304" pitchFamily="18" charset="0"/>
              </a:rPr>
              <a:t>L'agence publicitaire se spécialise dans la création de campagnes marketing et la gestion de stratégies de communication pour des marques. Ses services incluent la publicité digitale, les médias traditionnels, les activations de marque et l’analyse de données pour des campagnes ciblées</a:t>
            </a:r>
            <a:r>
              <a:rPr lang="fr-CA" sz="1200" kern="100" dirty="0">
                <a:effectLst/>
                <a:latin typeface="Aptos" panose="020B0004020202020204" pitchFamily="34" charset="0"/>
                <a:ea typeface="Calibri" panose="020F0502020204030204" pitchFamily="34" charset="0"/>
                <a:cs typeface="Times New Roman" panose="02020603050405020304" pitchFamily="18" charset="0"/>
              </a:rPr>
              <a:t>.</a:t>
            </a:r>
            <a:endParaRPr lang="en-CA" sz="1200" kern="100" dirty="0">
              <a:effectLst/>
              <a:latin typeface="Aptos" panose="020B0004020202020204" pitchFamily="34" charset="0"/>
              <a:ea typeface="Calibri" panose="020F0502020204030204" pitchFamily="34" charset="0"/>
              <a:cs typeface="Times New Roman" panose="02020603050405020304" pitchFamily="18" charset="0"/>
            </a:endParaRPr>
          </a:p>
          <a:p>
            <a:pPr algn="just"/>
            <a:endParaRPr lang="en-CA" sz="1200" dirty="0">
              <a:latin typeface="Aptos" panose="020B0004020202020204" pitchFamily="34" charset="0"/>
            </a:endParaRPr>
          </a:p>
        </p:txBody>
      </p:sp>
      <p:sp>
        <p:nvSpPr>
          <p:cNvPr id="15" name="ZoneTexte 14">
            <a:extLst>
              <a:ext uri="{FF2B5EF4-FFF2-40B4-BE49-F238E27FC236}">
                <a16:creationId xmlns:a16="http://schemas.microsoft.com/office/drawing/2014/main" id="{8FCB52FF-850A-7126-8F43-F2C3AE905911}"/>
              </a:ext>
            </a:extLst>
          </p:cNvPr>
          <p:cNvSpPr txBox="1"/>
          <p:nvPr/>
        </p:nvSpPr>
        <p:spPr>
          <a:xfrm>
            <a:off x="429768" y="1454047"/>
            <a:ext cx="5074920" cy="1415772"/>
          </a:xfrm>
          <a:prstGeom prst="rect">
            <a:avLst/>
          </a:prstGeom>
          <a:noFill/>
        </p:spPr>
        <p:txBody>
          <a:bodyPr wrap="square" rtlCol="0">
            <a:spAutoFit/>
          </a:bodyPr>
          <a:lstStyle/>
          <a:p>
            <a:pPr algn="ctr"/>
            <a:r>
              <a:rPr lang="fr-CA" b="1" dirty="0">
                <a:solidFill>
                  <a:schemeClr val="accent1"/>
                </a:solidFill>
                <a:latin typeface="Comic Sans MS" panose="030F0702030302020204" pitchFamily="66" charset="0"/>
              </a:rPr>
              <a:t>Métier de la maison d’édition</a:t>
            </a:r>
          </a:p>
          <a:p>
            <a:pPr algn="just"/>
            <a:r>
              <a:rPr lang="fr-CA" sz="1400" kern="100" dirty="0">
                <a:effectLst/>
                <a:latin typeface="Aptos" panose="020B0004020202020204" pitchFamily="34" charset="0"/>
                <a:ea typeface="Calibri" panose="020F0502020204030204" pitchFamily="34" charset="0"/>
                <a:cs typeface="Times New Roman" panose="02020603050405020304" pitchFamily="18" charset="0"/>
              </a:rPr>
              <a:t>La maison d’édition se concentre sur la publication et la distribution de livres, magazines et contenus digitaux. </a:t>
            </a:r>
          </a:p>
          <a:p>
            <a:pPr algn="just"/>
            <a:r>
              <a:rPr lang="fr-CA" sz="1400" kern="100" dirty="0">
                <a:effectLst/>
                <a:latin typeface="Aptos" panose="020B0004020202020204" pitchFamily="34" charset="0"/>
                <a:ea typeface="Calibri" panose="020F0502020204030204" pitchFamily="34" charset="0"/>
                <a:cs typeface="Times New Roman" panose="02020603050405020304" pitchFamily="18" charset="0"/>
              </a:rPr>
              <a:t>Elle gère un portefeuille d’auteurs, d’œuvres littéraires et de publications destinées à divers segments de marché.</a:t>
            </a:r>
            <a:endParaRPr lang="en-CA" sz="1400" kern="100" dirty="0">
              <a:effectLst/>
              <a:latin typeface="Aptos" panose="020B0004020202020204" pitchFamily="34" charset="0"/>
              <a:ea typeface="Calibri" panose="020F0502020204030204" pitchFamily="34" charset="0"/>
              <a:cs typeface="Times New Roman" panose="02020603050405020304" pitchFamily="18" charset="0"/>
            </a:endParaRPr>
          </a:p>
          <a:p>
            <a:pPr algn="just"/>
            <a:endParaRPr lang="en-CA" sz="1200" dirty="0">
              <a:latin typeface="Aptos" panose="020B0004020202020204" pitchFamily="34" charset="0"/>
            </a:endParaRPr>
          </a:p>
        </p:txBody>
      </p:sp>
      <p:sp>
        <p:nvSpPr>
          <p:cNvPr id="16" name="ZoneTexte 15">
            <a:extLst>
              <a:ext uri="{FF2B5EF4-FFF2-40B4-BE49-F238E27FC236}">
                <a16:creationId xmlns:a16="http://schemas.microsoft.com/office/drawing/2014/main" id="{2F1576C4-1963-1860-6176-C24CEB24D22A}"/>
              </a:ext>
            </a:extLst>
          </p:cNvPr>
          <p:cNvSpPr txBox="1"/>
          <p:nvPr/>
        </p:nvSpPr>
        <p:spPr>
          <a:xfrm>
            <a:off x="1777308" y="3988182"/>
            <a:ext cx="7707740" cy="2229778"/>
          </a:xfrm>
          <a:prstGeom prst="rect">
            <a:avLst/>
          </a:prstGeom>
          <a:noFill/>
        </p:spPr>
        <p:txBody>
          <a:bodyPr wrap="square" rtlCol="0">
            <a:spAutoFit/>
          </a:bodyPr>
          <a:lstStyle/>
          <a:p>
            <a:pPr algn="ctr"/>
            <a:r>
              <a:rPr lang="fr-CA" b="1" dirty="0">
                <a:solidFill>
                  <a:schemeClr val="accent1"/>
                </a:solidFill>
                <a:latin typeface="Comic Sans MS" panose="030F0702030302020204" pitchFamily="66" charset="0"/>
              </a:rPr>
              <a:t>Interactions potentielles</a:t>
            </a:r>
          </a:p>
          <a:p>
            <a:pPr algn="ctr"/>
            <a:endParaRPr lang="fr-CA" sz="1400" b="1" dirty="0">
              <a:solidFill>
                <a:schemeClr val="accent1"/>
              </a:solidFill>
              <a:latin typeface="Aptos" panose="020B0004020202020204" pitchFamily="34" charset="0"/>
            </a:endParaRPr>
          </a:p>
          <a:p>
            <a:pPr marL="742950" lvl="1" indent="-285750">
              <a:lnSpc>
                <a:spcPct val="107000"/>
              </a:lnSpc>
              <a:spcAft>
                <a:spcPts val="800"/>
              </a:spcAft>
              <a:buSzPts val="1000"/>
              <a:buFont typeface="Courier New" panose="02070309020205020404" pitchFamily="49" charset="0"/>
              <a:buChar char="o"/>
              <a:tabLst>
                <a:tab pos="914400" algn="l"/>
              </a:tabLst>
            </a:pPr>
            <a:r>
              <a:rPr lang="fr-CA" sz="1400" kern="100" dirty="0">
                <a:effectLst/>
                <a:latin typeface="Aptos" panose="020B0004020202020204" pitchFamily="34" charset="0"/>
                <a:ea typeface="Calibri" panose="020F0502020204030204" pitchFamily="34" charset="0"/>
                <a:cs typeface="Times New Roman" panose="02020603050405020304" pitchFamily="18" charset="0"/>
              </a:rPr>
              <a:t>Combinaison de compétences en narration (maison d'édition) et en communication stratégique (agence publicitaire) pour créer des campagnes de contenu à fort impact.</a:t>
            </a:r>
            <a:endParaRPr lang="en-CA" sz="1400" kern="100" dirty="0">
              <a:effectLst/>
              <a:latin typeface="Aptos" panose="020B0004020202020204" pitchFamily="34" charset="0"/>
              <a:ea typeface="Calibri" panose="020F0502020204030204" pitchFamily="34" charset="0"/>
              <a:cs typeface="Times New Roman" panose="02020603050405020304" pitchFamily="18" charset="0"/>
            </a:endParaRPr>
          </a:p>
          <a:p>
            <a:pPr marL="742950" lvl="1" indent="-285750">
              <a:lnSpc>
                <a:spcPct val="107000"/>
              </a:lnSpc>
              <a:spcAft>
                <a:spcPts val="800"/>
              </a:spcAft>
              <a:buSzPts val="1000"/>
              <a:buFont typeface="Courier New" panose="02070309020205020404" pitchFamily="49" charset="0"/>
              <a:buChar char="o"/>
              <a:tabLst>
                <a:tab pos="914400" algn="l"/>
              </a:tabLst>
            </a:pPr>
            <a:r>
              <a:rPr lang="fr-CA" sz="1400" kern="100" dirty="0">
                <a:effectLst/>
                <a:latin typeface="Aptos" panose="020B0004020202020204" pitchFamily="34" charset="0"/>
                <a:ea typeface="Calibri" panose="020F0502020204030204" pitchFamily="34" charset="0"/>
                <a:cs typeface="Times New Roman" panose="02020603050405020304" pitchFamily="18" charset="0"/>
              </a:rPr>
              <a:t>Utilisation des plateformes publicitaires pour promouvoir des ouvrages phares ou lancer des campagnes marketing autour de sorties littéraires majeures.</a:t>
            </a:r>
            <a:endParaRPr lang="en-CA" sz="1400" kern="100" dirty="0">
              <a:effectLst/>
              <a:latin typeface="Aptos" panose="020B0004020202020204" pitchFamily="34" charset="0"/>
              <a:ea typeface="Calibri" panose="020F0502020204030204" pitchFamily="34" charset="0"/>
              <a:cs typeface="Times New Roman" panose="02020603050405020304" pitchFamily="18" charset="0"/>
            </a:endParaRPr>
          </a:p>
          <a:p>
            <a:pPr marL="742950" lvl="1" indent="-285750">
              <a:lnSpc>
                <a:spcPct val="107000"/>
              </a:lnSpc>
              <a:spcAft>
                <a:spcPts val="800"/>
              </a:spcAft>
              <a:buSzPts val="1000"/>
              <a:buFont typeface="Courier New" panose="02070309020205020404" pitchFamily="49" charset="0"/>
              <a:buChar char="o"/>
              <a:tabLst>
                <a:tab pos="914400" algn="l"/>
              </a:tabLst>
            </a:pPr>
            <a:r>
              <a:rPr lang="fr-CA" sz="1400" kern="100" dirty="0">
                <a:effectLst/>
                <a:latin typeface="Aptos" panose="020B0004020202020204" pitchFamily="34" charset="0"/>
                <a:ea typeface="Calibri" panose="020F0502020204030204" pitchFamily="34" charset="0"/>
                <a:cs typeface="Times New Roman" panose="02020603050405020304" pitchFamily="18" charset="0"/>
              </a:rPr>
              <a:t>Création d’événements conjoints pour renforcer la notoriété des deux marques.</a:t>
            </a:r>
            <a:endParaRPr lang="en-CA" sz="1400" kern="100" dirty="0">
              <a:latin typeface="Aptos" panose="020B0004020202020204" pitchFamily="34" charset="0"/>
              <a:ea typeface="Calibri" panose="020F0502020204030204" pitchFamily="34" charset="0"/>
              <a:cs typeface="Times New Roman" panose="02020603050405020304" pitchFamily="18" charset="0"/>
            </a:endParaRPr>
          </a:p>
          <a:p>
            <a:endParaRPr lang="en-CA" sz="1200" dirty="0">
              <a:latin typeface="Aptos" panose="020B0004020202020204" pitchFamily="34" charset="0"/>
            </a:endParaRPr>
          </a:p>
        </p:txBody>
      </p:sp>
      <p:sp>
        <p:nvSpPr>
          <p:cNvPr id="18" name="Flèche : bas 17">
            <a:extLst>
              <a:ext uri="{FF2B5EF4-FFF2-40B4-BE49-F238E27FC236}">
                <a16:creationId xmlns:a16="http://schemas.microsoft.com/office/drawing/2014/main" id="{E42C30E1-B908-870F-76DB-4777558F2CE3}"/>
              </a:ext>
            </a:extLst>
          </p:cNvPr>
          <p:cNvSpPr/>
          <p:nvPr/>
        </p:nvSpPr>
        <p:spPr>
          <a:xfrm>
            <a:off x="5292850" y="3244327"/>
            <a:ext cx="676656" cy="629362"/>
          </a:xfrm>
          <a:prstGeom prst="downArrow">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a:p>
        </p:txBody>
      </p:sp>
    </p:spTree>
    <p:extLst>
      <p:ext uri="{BB962C8B-B14F-4D97-AF65-F5344CB8AC3E}">
        <p14:creationId xmlns:p14="http://schemas.microsoft.com/office/powerpoint/2010/main" val="2961233434"/>
      </p:ext>
    </p:extLst>
  </p:cSld>
  <p:clrMapOvr>
    <a:masterClrMapping/>
  </p:clrMapOvr>
  <mc:AlternateContent xmlns:mc="http://schemas.openxmlformats.org/markup-compatibility/2006" xmlns:p14="http://schemas.microsoft.com/office/powerpoint/2010/main">
    <mc:Choice Requires="p14">
      <p:transition p14:dur="10" advTm="10000"/>
    </mc:Choice>
    <mc:Fallback xmlns="">
      <p:transition advTm="10000"/>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pattFill prst="pct40">
          <a:fgClr>
            <a:schemeClr val="tx2">
              <a:lumMod val="10000"/>
              <a:lumOff val="90000"/>
            </a:schemeClr>
          </a:fgClr>
          <a:bgClr>
            <a:schemeClr val="bg1"/>
          </a:bgClr>
        </a:patt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A8EA7D3C-4325-8658-84A9-354936F50498}"/>
              </a:ext>
            </a:extLst>
          </p:cNvPr>
          <p:cNvSpPr/>
          <p:nvPr/>
        </p:nvSpPr>
        <p:spPr>
          <a:xfrm>
            <a:off x="9865233" y="6355651"/>
            <a:ext cx="1943100" cy="200025"/>
          </a:xfrm>
          <a:prstGeom prst="rect">
            <a:avLst/>
          </a:prstGeom>
          <a:solidFill>
            <a:schemeClr val="accent1"/>
          </a:solidFill>
          <a:ln>
            <a:noFill/>
          </a:ln>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endParaRPr lang="en-CA"/>
          </a:p>
        </p:txBody>
      </p:sp>
      <p:sp>
        <p:nvSpPr>
          <p:cNvPr id="7" name="Rectangle 6">
            <a:extLst>
              <a:ext uri="{FF2B5EF4-FFF2-40B4-BE49-F238E27FC236}">
                <a16:creationId xmlns:a16="http://schemas.microsoft.com/office/drawing/2014/main" id="{A35AC3A1-D1BC-B701-7A87-7AD0365492E7}"/>
              </a:ext>
            </a:extLst>
          </p:cNvPr>
          <p:cNvSpPr/>
          <p:nvPr/>
        </p:nvSpPr>
        <p:spPr>
          <a:xfrm>
            <a:off x="518922" y="302323"/>
            <a:ext cx="1943100" cy="200025"/>
          </a:xfrm>
          <a:prstGeom prst="rect">
            <a:avLst/>
          </a:prstGeom>
          <a:solidFill>
            <a:schemeClr val="accent1"/>
          </a:solidFill>
          <a:ln>
            <a:noFill/>
          </a:ln>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endParaRPr lang="en-CA"/>
          </a:p>
        </p:txBody>
      </p:sp>
      <p:sp>
        <p:nvSpPr>
          <p:cNvPr id="8" name="ZoneTexte 7">
            <a:extLst>
              <a:ext uri="{FF2B5EF4-FFF2-40B4-BE49-F238E27FC236}">
                <a16:creationId xmlns:a16="http://schemas.microsoft.com/office/drawing/2014/main" id="{F06F5117-ED04-60F9-53E4-E388AECF79AE}"/>
              </a:ext>
            </a:extLst>
          </p:cNvPr>
          <p:cNvSpPr txBox="1"/>
          <p:nvPr/>
        </p:nvSpPr>
        <p:spPr>
          <a:xfrm>
            <a:off x="6190343" y="586637"/>
            <a:ext cx="5074920" cy="3852978"/>
          </a:xfrm>
          <a:prstGeom prst="rect">
            <a:avLst/>
          </a:prstGeom>
          <a:noFill/>
        </p:spPr>
        <p:txBody>
          <a:bodyPr wrap="square" rtlCol="0">
            <a:spAutoFit/>
          </a:bodyPr>
          <a:lstStyle/>
          <a:p>
            <a:pPr algn="ctr">
              <a:lnSpc>
                <a:spcPct val="107000"/>
              </a:lnSpc>
              <a:spcAft>
                <a:spcPts val="800"/>
              </a:spcAft>
            </a:pPr>
            <a:r>
              <a:rPr lang="en-CA" b="1" kern="100" dirty="0">
                <a:solidFill>
                  <a:schemeClr val="accent1"/>
                </a:solidFill>
                <a:effectLst/>
                <a:latin typeface="Comic Sans MS" panose="030F0702030302020204" pitchFamily="66" charset="0"/>
                <a:ea typeface="Calibri" panose="020F0502020204030204" pitchFamily="34" charset="0"/>
                <a:cs typeface="Times New Roman" panose="02020603050405020304" pitchFamily="18" charset="0"/>
              </a:rPr>
              <a:t>Culture </a:t>
            </a:r>
            <a:r>
              <a:rPr lang="en-CA" b="1" kern="100" dirty="0" err="1">
                <a:solidFill>
                  <a:schemeClr val="accent1"/>
                </a:solidFill>
                <a:effectLst/>
                <a:latin typeface="Comic Sans MS" panose="030F0702030302020204" pitchFamily="66" charset="0"/>
                <a:ea typeface="Calibri" panose="020F0502020204030204" pitchFamily="34" charset="0"/>
                <a:cs typeface="Times New Roman" panose="02020603050405020304" pitchFamily="18" charset="0"/>
              </a:rPr>
              <a:t>d’une</a:t>
            </a:r>
            <a:r>
              <a:rPr lang="en-CA" b="1" kern="100" dirty="0">
                <a:solidFill>
                  <a:schemeClr val="accent1"/>
                </a:solidFill>
                <a:effectLst/>
                <a:latin typeface="Comic Sans MS" panose="030F0702030302020204" pitchFamily="66" charset="0"/>
                <a:ea typeface="Calibri" panose="020F0502020204030204" pitchFamily="34" charset="0"/>
                <a:cs typeface="Times New Roman" panose="02020603050405020304" pitchFamily="18" charset="0"/>
              </a:rPr>
              <a:t> </a:t>
            </a:r>
            <a:r>
              <a:rPr lang="en-CA" b="1" kern="100" dirty="0" err="1">
                <a:solidFill>
                  <a:schemeClr val="accent1"/>
                </a:solidFill>
                <a:latin typeface="Comic Sans MS" panose="030F0702030302020204" pitchFamily="66" charset="0"/>
                <a:ea typeface="Calibri" panose="020F0502020204030204" pitchFamily="34" charset="0"/>
                <a:cs typeface="Times New Roman" panose="02020603050405020304" pitchFamily="18" charset="0"/>
              </a:rPr>
              <a:t>a</a:t>
            </a:r>
            <a:r>
              <a:rPr lang="en-CA" b="1" kern="100" dirty="0" err="1">
                <a:solidFill>
                  <a:schemeClr val="accent1"/>
                </a:solidFill>
                <a:effectLst/>
                <a:latin typeface="Comic Sans MS" panose="030F0702030302020204" pitchFamily="66" charset="0"/>
                <a:ea typeface="Calibri" panose="020F0502020204030204" pitchFamily="34" charset="0"/>
                <a:cs typeface="Times New Roman" panose="02020603050405020304" pitchFamily="18" charset="0"/>
              </a:rPr>
              <a:t>gence</a:t>
            </a:r>
            <a:r>
              <a:rPr lang="en-CA" b="1" kern="100" dirty="0">
                <a:solidFill>
                  <a:schemeClr val="accent1"/>
                </a:solidFill>
                <a:effectLst/>
                <a:latin typeface="Comic Sans MS" panose="030F0702030302020204" pitchFamily="66" charset="0"/>
                <a:ea typeface="Calibri" panose="020F0502020204030204" pitchFamily="34" charset="0"/>
                <a:cs typeface="Times New Roman" panose="02020603050405020304" pitchFamily="18" charset="0"/>
              </a:rPr>
              <a:t> </a:t>
            </a:r>
            <a:r>
              <a:rPr lang="en-CA" b="1" kern="100" dirty="0" err="1">
                <a:solidFill>
                  <a:schemeClr val="accent1"/>
                </a:solidFill>
                <a:latin typeface="Comic Sans MS" panose="030F0702030302020204" pitchFamily="66" charset="0"/>
                <a:ea typeface="Calibri" panose="020F0502020204030204" pitchFamily="34" charset="0"/>
                <a:cs typeface="Times New Roman" panose="02020603050405020304" pitchFamily="18" charset="0"/>
              </a:rPr>
              <a:t>p</a:t>
            </a:r>
            <a:r>
              <a:rPr lang="en-CA" b="1" kern="100" dirty="0" err="1">
                <a:solidFill>
                  <a:schemeClr val="accent1"/>
                </a:solidFill>
                <a:effectLst/>
                <a:latin typeface="Comic Sans MS" panose="030F0702030302020204" pitchFamily="66" charset="0"/>
                <a:ea typeface="Calibri" panose="020F0502020204030204" pitchFamily="34" charset="0"/>
                <a:cs typeface="Times New Roman" panose="02020603050405020304" pitchFamily="18" charset="0"/>
              </a:rPr>
              <a:t>ublicitaire</a:t>
            </a:r>
            <a:endParaRPr lang="en-CA" kern="100" dirty="0">
              <a:solidFill>
                <a:schemeClr val="accent1"/>
              </a:solidFill>
              <a:effectLst/>
              <a:latin typeface="Comic Sans MS" panose="030F0702030302020204" pitchFamily="66" charset="0"/>
              <a:ea typeface="Calibri" panose="020F0502020204030204" pitchFamily="34" charset="0"/>
              <a:cs typeface="Times New Roman" panose="02020603050405020304" pitchFamily="18" charset="0"/>
            </a:endParaRPr>
          </a:p>
          <a:p>
            <a:pPr marL="342900" lvl="0" indent="-342900" algn="just">
              <a:lnSpc>
                <a:spcPct val="107000"/>
              </a:lnSpc>
              <a:spcAft>
                <a:spcPts val="800"/>
              </a:spcAft>
              <a:buSzPts val="1000"/>
              <a:buFont typeface="Symbol" panose="05050102010706020507" pitchFamily="18" charset="2"/>
              <a:buChar char=""/>
              <a:tabLst>
                <a:tab pos="457200" algn="l"/>
              </a:tabLst>
            </a:pPr>
            <a:r>
              <a:rPr lang="fr-CA" sz="1200" b="1" kern="100" dirty="0">
                <a:solidFill>
                  <a:schemeClr val="accent1"/>
                </a:solidFill>
                <a:effectLst/>
                <a:ea typeface="Calibri" panose="020F0502020204030204" pitchFamily="34" charset="0"/>
                <a:cs typeface="Times New Roman" panose="02020603050405020304" pitchFamily="18" charset="0"/>
              </a:rPr>
              <a:t>Créativité et agilité</a:t>
            </a:r>
            <a:r>
              <a:rPr lang="fr-CA" sz="1200" kern="100" dirty="0">
                <a:effectLst/>
                <a:ea typeface="Calibri" panose="020F0502020204030204" pitchFamily="34" charset="0"/>
                <a:cs typeface="Times New Roman" panose="02020603050405020304" pitchFamily="18" charset="0"/>
              </a:rPr>
              <a:t>: Les agences publicitaires mettent l'accent sur l'innovation et la recherche constante de nouvelles idées pour capter l'attention des consommateurs. Elles privilégient un</a:t>
            </a:r>
            <a:r>
              <a:rPr lang="fr-CA" sz="1200" b="1" kern="100" dirty="0">
                <a:effectLst/>
                <a:ea typeface="Calibri" panose="020F0502020204030204" pitchFamily="34" charset="0"/>
                <a:cs typeface="Times New Roman" panose="02020603050405020304" pitchFamily="18" charset="0"/>
              </a:rPr>
              <a:t> </a:t>
            </a:r>
            <a:r>
              <a:rPr lang="fr-CA" sz="1200" kern="100" dirty="0">
                <a:effectLst/>
                <a:ea typeface="Calibri" panose="020F0502020204030204" pitchFamily="34" charset="0"/>
                <a:cs typeface="Times New Roman" panose="02020603050405020304" pitchFamily="18" charset="0"/>
              </a:rPr>
              <a:t>environnement collaboratif et dynamique, souvent marqué par des horaires flexibles et des processus rapides.</a:t>
            </a:r>
            <a:endParaRPr lang="en-CA" sz="1200" kern="100" dirty="0">
              <a:effectLst/>
              <a:ea typeface="Calibri" panose="020F0502020204030204" pitchFamily="34" charset="0"/>
              <a:cs typeface="Times New Roman" panose="02020603050405020304" pitchFamily="18" charset="0"/>
            </a:endParaRPr>
          </a:p>
          <a:p>
            <a:pPr marL="342900" lvl="0" indent="-342900" algn="just">
              <a:lnSpc>
                <a:spcPct val="107000"/>
              </a:lnSpc>
              <a:spcAft>
                <a:spcPts val="800"/>
              </a:spcAft>
              <a:buSzPts val="1000"/>
              <a:buFont typeface="Symbol" panose="05050102010706020507" pitchFamily="18" charset="2"/>
              <a:buChar char=""/>
              <a:tabLst>
                <a:tab pos="457200" algn="l"/>
              </a:tabLst>
            </a:pPr>
            <a:r>
              <a:rPr lang="fr-CA" sz="1200" b="1" kern="100" dirty="0">
                <a:solidFill>
                  <a:schemeClr val="accent1"/>
                </a:solidFill>
                <a:effectLst/>
                <a:ea typeface="Calibri" panose="020F0502020204030204" pitchFamily="34" charset="0"/>
                <a:cs typeface="Times New Roman" panose="02020603050405020304" pitchFamily="18" charset="0"/>
              </a:rPr>
              <a:t>Orientation client</a:t>
            </a:r>
            <a:r>
              <a:rPr lang="fr-CA" sz="1200" kern="100" dirty="0">
                <a:solidFill>
                  <a:schemeClr val="accent1"/>
                </a:solidFill>
                <a:effectLst/>
                <a:ea typeface="Calibri" panose="020F0502020204030204" pitchFamily="34" charset="0"/>
                <a:cs typeface="Times New Roman" panose="02020603050405020304" pitchFamily="18" charset="0"/>
              </a:rPr>
              <a:t>: </a:t>
            </a:r>
            <a:r>
              <a:rPr lang="fr-CA" sz="1200" kern="100" dirty="0">
                <a:effectLst/>
                <a:ea typeface="Calibri" panose="020F0502020204030204" pitchFamily="34" charset="0"/>
                <a:cs typeface="Times New Roman" panose="02020603050405020304" pitchFamily="18" charset="0"/>
              </a:rPr>
              <a:t>Une grande partie de leur culture est centrée sur la satisfaction des besoins des clients, avec un accent sur les résultats mesurables (ROI des campagnes, impact publicitaire).</a:t>
            </a:r>
            <a:endParaRPr lang="en-CA" sz="1200" kern="100" dirty="0">
              <a:effectLst/>
              <a:ea typeface="Calibri" panose="020F0502020204030204" pitchFamily="34" charset="0"/>
              <a:cs typeface="Times New Roman" panose="02020603050405020304" pitchFamily="18" charset="0"/>
            </a:endParaRPr>
          </a:p>
          <a:p>
            <a:pPr marL="342900" lvl="0" indent="-342900" algn="just">
              <a:lnSpc>
                <a:spcPct val="107000"/>
              </a:lnSpc>
              <a:spcAft>
                <a:spcPts val="800"/>
              </a:spcAft>
              <a:buSzPts val="1000"/>
              <a:buFont typeface="Symbol" panose="05050102010706020507" pitchFamily="18" charset="2"/>
              <a:buChar char=""/>
              <a:tabLst>
                <a:tab pos="457200" algn="l"/>
              </a:tabLst>
            </a:pPr>
            <a:r>
              <a:rPr lang="fr-CA" sz="1200" b="1" kern="100" dirty="0">
                <a:solidFill>
                  <a:schemeClr val="accent1"/>
                </a:solidFill>
                <a:effectLst/>
                <a:ea typeface="Calibri" panose="020F0502020204030204" pitchFamily="34" charset="0"/>
                <a:cs typeface="Times New Roman" panose="02020603050405020304" pitchFamily="18" charset="0"/>
              </a:rPr>
              <a:t>Utilisation des données</a:t>
            </a:r>
            <a:r>
              <a:rPr lang="fr-CA" sz="1200" kern="100" dirty="0">
                <a:effectLst/>
                <a:ea typeface="Calibri" panose="020F0502020204030204" pitchFamily="34" charset="0"/>
                <a:cs typeface="Times New Roman" panose="02020603050405020304" pitchFamily="18" charset="0"/>
              </a:rPr>
              <a:t>: Forte intégration de la technologie et de l'analyse de données pour optimiser les stratégies de communication.</a:t>
            </a:r>
            <a:endParaRPr lang="en-CA" sz="1200" kern="100" dirty="0">
              <a:effectLst/>
              <a:ea typeface="Calibri" panose="020F0502020204030204" pitchFamily="34" charset="0"/>
              <a:cs typeface="Times New Roman" panose="02020603050405020304" pitchFamily="18" charset="0"/>
            </a:endParaRPr>
          </a:p>
          <a:p>
            <a:pPr marL="342900" lvl="0" indent="-342900" algn="just">
              <a:lnSpc>
                <a:spcPct val="107000"/>
              </a:lnSpc>
              <a:spcAft>
                <a:spcPts val="800"/>
              </a:spcAft>
              <a:buSzPts val="1000"/>
              <a:buFont typeface="Symbol" panose="05050102010706020507" pitchFamily="18" charset="2"/>
              <a:buChar char=""/>
              <a:tabLst>
                <a:tab pos="457200" algn="l"/>
              </a:tabLst>
            </a:pPr>
            <a:r>
              <a:rPr lang="fr-CA" sz="1200" b="1" kern="100" dirty="0">
                <a:solidFill>
                  <a:schemeClr val="accent1"/>
                </a:solidFill>
                <a:effectLst/>
                <a:ea typeface="Calibri" panose="020F0502020204030204" pitchFamily="34" charset="0"/>
                <a:cs typeface="Times New Roman" panose="02020603050405020304" pitchFamily="18" charset="0"/>
              </a:rPr>
              <a:t>Esprit de compétition</a:t>
            </a:r>
            <a:r>
              <a:rPr lang="fr-CA" sz="1200" kern="100" dirty="0">
                <a:solidFill>
                  <a:schemeClr val="accent1"/>
                </a:solidFill>
                <a:effectLst/>
                <a:ea typeface="Calibri" panose="020F0502020204030204" pitchFamily="34" charset="0"/>
                <a:cs typeface="Times New Roman" panose="02020603050405020304" pitchFamily="18" charset="0"/>
              </a:rPr>
              <a:t>: </a:t>
            </a:r>
            <a:r>
              <a:rPr lang="fr-CA" sz="1200" kern="100" dirty="0">
                <a:effectLst/>
                <a:ea typeface="Calibri" panose="020F0502020204030204" pitchFamily="34" charset="0"/>
                <a:cs typeface="Times New Roman" panose="02020603050405020304" pitchFamily="18" charset="0"/>
              </a:rPr>
              <a:t>Les agences évoluent dans un marché concurrentiel, ce qui favorise une mentalité axée sur la performance et l'excellence.</a:t>
            </a:r>
            <a:endParaRPr lang="en-CA" sz="1200" kern="100" dirty="0">
              <a:effectLst/>
              <a:ea typeface="Calibri" panose="020F0502020204030204" pitchFamily="34" charset="0"/>
              <a:cs typeface="Times New Roman" panose="02020603050405020304" pitchFamily="18" charset="0"/>
            </a:endParaRPr>
          </a:p>
          <a:p>
            <a:pPr algn="just"/>
            <a:endParaRPr lang="en-CA" sz="1200" dirty="0">
              <a:latin typeface="Aptos" panose="020B0004020202020204" pitchFamily="34" charset="0"/>
            </a:endParaRPr>
          </a:p>
        </p:txBody>
      </p:sp>
      <p:sp>
        <p:nvSpPr>
          <p:cNvPr id="9" name="ZoneTexte 8">
            <a:extLst>
              <a:ext uri="{FF2B5EF4-FFF2-40B4-BE49-F238E27FC236}">
                <a16:creationId xmlns:a16="http://schemas.microsoft.com/office/drawing/2014/main" id="{0B9F4B31-9779-B004-BBFE-E7C85295F2AD}"/>
              </a:ext>
            </a:extLst>
          </p:cNvPr>
          <p:cNvSpPr txBox="1"/>
          <p:nvPr/>
        </p:nvSpPr>
        <p:spPr>
          <a:xfrm>
            <a:off x="445795" y="581709"/>
            <a:ext cx="4821150" cy="3655360"/>
          </a:xfrm>
          <a:prstGeom prst="rect">
            <a:avLst/>
          </a:prstGeom>
          <a:noFill/>
        </p:spPr>
        <p:txBody>
          <a:bodyPr wrap="square" rtlCol="0">
            <a:spAutoFit/>
          </a:bodyPr>
          <a:lstStyle/>
          <a:p>
            <a:pPr algn="ctr">
              <a:lnSpc>
                <a:spcPct val="107000"/>
              </a:lnSpc>
              <a:spcAft>
                <a:spcPts val="800"/>
              </a:spcAft>
            </a:pPr>
            <a:r>
              <a:rPr lang="en-CA" b="1" kern="100" dirty="0">
                <a:solidFill>
                  <a:schemeClr val="accent1"/>
                </a:solidFill>
                <a:effectLst/>
                <a:latin typeface="Comic Sans MS" panose="030F0702030302020204" pitchFamily="66" charset="0"/>
                <a:ea typeface="Calibri" panose="020F0502020204030204" pitchFamily="34" charset="0"/>
                <a:cs typeface="Times New Roman" panose="02020603050405020304" pitchFamily="18" charset="0"/>
              </a:rPr>
              <a:t>Culture </a:t>
            </a:r>
            <a:r>
              <a:rPr lang="en-CA" b="1" kern="100" dirty="0" err="1">
                <a:solidFill>
                  <a:schemeClr val="accent1"/>
                </a:solidFill>
                <a:effectLst/>
                <a:latin typeface="Comic Sans MS" panose="030F0702030302020204" pitchFamily="66" charset="0"/>
                <a:ea typeface="Calibri" panose="020F0502020204030204" pitchFamily="34" charset="0"/>
                <a:cs typeface="Times New Roman" panose="02020603050405020304" pitchFamily="18" charset="0"/>
              </a:rPr>
              <a:t>d’une</a:t>
            </a:r>
            <a:r>
              <a:rPr lang="en-CA" b="1" kern="100" dirty="0">
                <a:solidFill>
                  <a:schemeClr val="accent1"/>
                </a:solidFill>
                <a:effectLst/>
                <a:latin typeface="Comic Sans MS" panose="030F0702030302020204" pitchFamily="66" charset="0"/>
                <a:ea typeface="Calibri" panose="020F0502020204030204" pitchFamily="34" charset="0"/>
                <a:cs typeface="Times New Roman" panose="02020603050405020304" pitchFamily="18" charset="0"/>
              </a:rPr>
              <a:t> </a:t>
            </a:r>
            <a:r>
              <a:rPr lang="en-CA" b="1" kern="100" dirty="0" err="1">
                <a:solidFill>
                  <a:schemeClr val="accent1"/>
                </a:solidFill>
                <a:effectLst/>
                <a:latin typeface="Comic Sans MS" panose="030F0702030302020204" pitchFamily="66" charset="0"/>
                <a:ea typeface="Calibri" panose="020F0502020204030204" pitchFamily="34" charset="0"/>
                <a:cs typeface="Times New Roman" panose="02020603050405020304" pitchFamily="18" charset="0"/>
              </a:rPr>
              <a:t>maison</a:t>
            </a:r>
            <a:r>
              <a:rPr lang="en-CA" b="1" kern="100" dirty="0">
                <a:solidFill>
                  <a:schemeClr val="accent1"/>
                </a:solidFill>
                <a:effectLst/>
                <a:latin typeface="Comic Sans MS" panose="030F0702030302020204" pitchFamily="66" charset="0"/>
                <a:ea typeface="Calibri" panose="020F0502020204030204" pitchFamily="34" charset="0"/>
                <a:cs typeface="Times New Roman" panose="02020603050405020304" pitchFamily="18" charset="0"/>
              </a:rPr>
              <a:t> </a:t>
            </a:r>
            <a:r>
              <a:rPr lang="en-CA" b="1" kern="100" dirty="0" err="1">
                <a:solidFill>
                  <a:schemeClr val="accent1"/>
                </a:solidFill>
                <a:effectLst/>
                <a:latin typeface="Comic Sans MS" panose="030F0702030302020204" pitchFamily="66" charset="0"/>
                <a:ea typeface="Calibri" panose="020F0502020204030204" pitchFamily="34" charset="0"/>
                <a:cs typeface="Times New Roman" panose="02020603050405020304" pitchFamily="18" charset="0"/>
              </a:rPr>
              <a:t>d’édition</a:t>
            </a:r>
            <a:endParaRPr lang="en-CA" kern="100" dirty="0">
              <a:solidFill>
                <a:schemeClr val="accent1"/>
              </a:solidFill>
              <a:effectLst/>
              <a:latin typeface="Comic Sans MS" panose="030F0702030302020204" pitchFamily="66" charset="0"/>
              <a:ea typeface="Calibri" panose="020F0502020204030204" pitchFamily="34" charset="0"/>
              <a:cs typeface="Times New Roman" panose="02020603050405020304" pitchFamily="18" charset="0"/>
            </a:endParaRPr>
          </a:p>
          <a:p>
            <a:pPr marL="342900" lvl="0" indent="-342900" algn="just">
              <a:lnSpc>
                <a:spcPct val="107000"/>
              </a:lnSpc>
              <a:spcAft>
                <a:spcPts val="800"/>
              </a:spcAft>
              <a:buSzPts val="1000"/>
              <a:buFont typeface="Symbol" panose="05050102010706020507" pitchFamily="18" charset="2"/>
              <a:buChar char=""/>
              <a:tabLst>
                <a:tab pos="457200" algn="l"/>
              </a:tabLst>
            </a:pPr>
            <a:r>
              <a:rPr lang="fr-CA" sz="1200" b="1" kern="100" dirty="0">
                <a:solidFill>
                  <a:schemeClr val="accent1"/>
                </a:solidFill>
                <a:effectLst/>
                <a:ea typeface="Calibri" panose="020F0502020204030204" pitchFamily="34" charset="0"/>
                <a:cs typeface="Times New Roman" panose="02020603050405020304" pitchFamily="18" charset="0"/>
              </a:rPr>
              <a:t>Focus sur le contenu et la qualité littéraire</a:t>
            </a:r>
            <a:r>
              <a:rPr lang="fr-CA" sz="1200" kern="100" dirty="0">
                <a:effectLst/>
                <a:ea typeface="Calibri" panose="020F0502020204030204" pitchFamily="34" charset="0"/>
                <a:cs typeface="Times New Roman" panose="02020603050405020304" pitchFamily="18" charset="0"/>
              </a:rPr>
              <a:t>: L’objectif principal est de produire et promouvoir des œuvres de qualité, avec une vision à long terme.</a:t>
            </a:r>
            <a:endParaRPr lang="en-CA" sz="1200" kern="100" dirty="0">
              <a:effectLst/>
              <a:ea typeface="Calibri" panose="020F0502020204030204" pitchFamily="34" charset="0"/>
              <a:cs typeface="Times New Roman" panose="02020603050405020304" pitchFamily="18" charset="0"/>
            </a:endParaRPr>
          </a:p>
          <a:p>
            <a:pPr marL="342900" lvl="0" indent="-342900" algn="just">
              <a:lnSpc>
                <a:spcPct val="107000"/>
              </a:lnSpc>
              <a:spcAft>
                <a:spcPts val="800"/>
              </a:spcAft>
              <a:buSzPts val="1000"/>
              <a:buFont typeface="Symbol" panose="05050102010706020507" pitchFamily="18" charset="2"/>
              <a:buChar char=""/>
              <a:tabLst>
                <a:tab pos="457200" algn="l"/>
              </a:tabLst>
            </a:pPr>
            <a:r>
              <a:rPr lang="fr-CA" sz="1200" b="1" kern="100" dirty="0">
                <a:solidFill>
                  <a:schemeClr val="accent1"/>
                </a:solidFill>
                <a:effectLst/>
                <a:ea typeface="Calibri" panose="020F0502020204030204" pitchFamily="34" charset="0"/>
                <a:cs typeface="Times New Roman" panose="02020603050405020304" pitchFamily="18" charset="0"/>
              </a:rPr>
              <a:t>Tradition et stabilité</a:t>
            </a:r>
            <a:r>
              <a:rPr lang="fr-CA" sz="1200" kern="100" dirty="0">
                <a:solidFill>
                  <a:schemeClr val="accent1"/>
                </a:solidFill>
                <a:effectLst/>
                <a:ea typeface="Calibri" panose="020F0502020204030204" pitchFamily="34" charset="0"/>
                <a:cs typeface="Times New Roman" panose="02020603050405020304" pitchFamily="18" charset="0"/>
              </a:rPr>
              <a:t>: </a:t>
            </a:r>
            <a:r>
              <a:rPr lang="fr-CA" sz="1200" kern="100" dirty="0">
                <a:effectLst/>
                <a:ea typeface="Calibri" panose="020F0502020204030204" pitchFamily="34" charset="0"/>
                <a:cs typeface="Times New Roman" panose="02020603050405020304" pitchFamily="18" charset="0"/>
              </a:rPr>
              <a:t>Contrairement à la publicité, le secteur de l’édition est souvent plus conservateur, avec une approche méthodique et rigoureuse des processus.</a:t>
            </a:r>
            <a:endParaRPr lang="en-CA" sz="1200" kern="100" dirty="0">
              <a:effectLst/>
              <a:ea typeface="Calibri" panose="020F0502020204030204" pitchFamily="34" charset="0"/>
              <a:cs typeface="Times New Roman" panose="02020603050405020304" pitchFamily="18" charset="0"/>
            </a:endParaRPr>
          </a:p>
          <a:p>
            <a:pPr marL="342900" lvl="0" indent="-342900" algn="just">
              <a:lnSpc>
                <a:spcPct val="107000"/>
              </a:lnSpc>
              <a:spcAft>
                <a:spcPts val="800"/>
              </a:spcAft>
              <a:buSzPts val="1000"/>
              <a:buFont typeface="Symbol" panose="05050102010706020507" pitchFamily="18" charset="2"/>
              <a:buChar char=""/>
              <a:tabLst>
                <a:tab pos="457200" algn="l"/>
              </a:tabLst>
            </a:pPr>
            <a:r>
              <a:rPr lang="fr-CA" sz="1200" b="1" kern="100" dirty="0">
                <a:solidFill>
                  <a:schemeClr val="accent1"/>
                </a:solidFill>
                <a:effectLst/>
                <a:ea typeface="Calibri" panose="020F0502020204030204" pitchFamily="34" charset="0"/>
                <a:cs typeface="Times New Roman" panose="02020603050405020304" pitchFamily="18" charset="0"/>
              </a:rPr>
              <a:t>Collaboration avec les auteurs</a:t>
            </a:r>
            <a:r>
              <a:rPr lang="fr-CA" sz="1200" kern="100" dirty="0">
                <a:effectLst/>
                <a:ea typeface="Calibri" panose="020F0502020204030204" pitchFamily="34" charset="0"/>
                <a:cs typeface="Times New Roman" panose="02020603050405020304" pitchFamily="18" charset="0"/>
              </a:rPr>
              <a:t>: Les éditeurs valorisent les relations humaines et le travail sur le long terme avec les auteurs pour bâtir une réputation durable.</a:t>
            </a:r>
            <a:endParaRPr lang="en-CA" sz="1200" kern="100" dirty="0">
              <a:effectLst/>
              <a:ea typeface="Calibri" panose="020F0502020204030204" pitchFamily="34" charset="0"/>
              <a:cs typeface="Times New Roman" panose="02020603050405020304" pitchFamily="18" charset="0"/>
            </a:endParaRPr>
          </a:p>
          <a:p>
            <a:pPr marL="342900" lvl="0" indent="-342900" algn="just">
              <a:lnSpc>
                <a:spcPct val="107000"/>
              </a:lnSpc>
              <a:spcAft>
                <a:spcPts val="800"/>
              </a:spcAft>
              <a:buSzPts val="1000"/>
              <a:buFont typeface="Symbol" panose="05050102010706020507" pitchFamily="18" charset="2"/>
              <a:buChar char=""/>
              <a:tabLst>
                <a:tab pos="457200" algn="l"/>
              </a:tabLst>
            </a:pPr>
            <a:r>
              <a:rPr lang="fr-CA" sz="1200" b="1" kern="100" dirty="0">
                <a:solidFill>
                  <a:schemeClr val="accent1"/>
                </a:solidFill>
                <a:effectLst/>
                <a:ea typeface="Calibri" panose="020F0502020204030204" pitchFamily="34" charset="0"/>
                <a:cs typeface="Times New Roman" panose="02020603050405020304" pitchFamily="18" charset="0"/>
              </a:rPr>
              <a:t>Adaptation au numérique</a:t>
            </a:r>
            <a:r>
              <a:rPr lang="fr-CA" sz="1200" kern="100" dirty="0">
                <a:effectLst/>
                <a:ea typeface="Calibri" panose="020F0502020204030204" pitchFamily="34" charset="0"/>
                <a:cs typeface="Times New Roman" panose="02020603050405020304" pitchFamily="18" charset="0"/>
              </a:rPr>
              <a:t>: Bien que l’édition traditionnelle prédomine, il y a une transition vers le digital (livres électroniques, plateformes numériques), nécessitant une évolution culturelle progressive.</a:t>
            </a:r>
            <a:endParaRPr lang="en-CA" sz="1200" kern="100" dirty="0">
              <a:effectLst/>
              <a:ea typeface="Calibri" panose="020F0502020204030204" pitchFamily="34" charset="0"/>
              <a:cs typeface="Times New Roman" panose="02020603050405020304" pitchFamily="18" charset="0"/>
            </a:endParaRPr>
          </a:p>
          <a:p>
            <a:pPr algn="just"/>
            <a:endParaRPr lang="en-CA" sz="1200" dirty="0">
              <a:latin typeface="Aptos" panose="020B0004020202020204" pitchFamily="34" charset="0"/>
            </a:endParaRPr>
          </a:p>
        </p:txBody>
      </p:sp>
      <p:sp>
        <p:nvSpPr>
          <p:cNvPr id="11" name="ZoneTexte 10">
            <a:extLst>
              <a:ext uri="{FF2B5EF4-FFF2-40B4-BE49-F238E27FC236}">
                <a16:creationId xmlns:a16="http://schemas.microsoft.com/office/drawing/2014/main" id="{D732E1A0-990E-A7F9-8A68-DE8A04B260BF}"/>
              </a:ext>
            </a:extLst>
          </p:cNvPr>
          <p:cNvSpPr txBox="1"/>
          <p:nvPr/>
        </p:nvSpPr>
        <p:spPr>
          <a:xfrm>
            <a:off x="834345" y="4412645"/>
            <a:ext cx="10334625" cy="2010872"/>
          </a:xfrm>
          <a:prstGeom prst="rect">
            <a:avLst/>
          </a:prstGeom>
          <a:noFill/>
        </p:spPr>
        <p:txBody>
          <a:bodyPr wrap="square" rtlCol="0">
            <a:spAutoFit/>
          </a:bodyPr>
          <a:lstStyle/>
          <a:p>
            <a:pPr algn="ctr">
              <a:lnSpc>
                <a:spcPct val="107000"/>
              </a:lnSpc>
              <a:spcAft>
                <a:spcPts val="800"/>
              </a:spcAft>
            </a:pPr>
            <a:r>
              <a:rPr lang="fr-CA" b="1" kern="100" dirty="0">
                <a:solidFill>
                  <a:schemeClr val="accent1"/>
                </a:solidFill>
                <a:effectLst/>
                <a:latin typeface="Comic Sans MS" panose="030F0702030302020204" pitchFamily="66" charset="0"/>
                <a:ea typeface="Calibri" panose="020F0502020204030204" pitchFamily="34" charset="0"/>
                <a:cs typeface="Times New Roman" panose="02020603050405020304" pitchFamily="18" charset="0"/>
              </a:rPr>
              <a:t>Interactions </a:t>
            </a:r>
            <a:r>
              <a:rPr lang="fr-CA" b="1" kern="100" dirty="0">
                <a:solidFill>
                  <a:schemeClr val="accent1"/>
                </a:solidFill>
                <a:latin typeface="Comic Sans MS" panose="030F0702030302020204" pitchFamily="66" charset="0"/>
                <a:ea typeface="Calibri" panose="020F0502020204030204" pitchFamily="34" charset="0"/>
                <a:cs typeface="Times New Roman" panose="02020603050405020304" pitchFamily="18" charset="0"/>
              </a:rPr>
              <a:t>p</a:t>
            </a:r>
            <a:r>
              <a:rPr lang="fr-CA" b="1" kern="100" dirty="0">
                <a:solidFill>
                  <a:schemeClr val="accent1"/>
                </a:solidFill>
                <a:effectLst/>
                <a:latin typeface="Comic Sans MS" panose="030F0702030302020204" pitchFamily="66" charset="0"/>
                <a:ea typeface="Calibri" panose="020F0502020204030204" pitchFamily="34" charset="0"/>
                <a:cs typeface="Times New Roman" panose="02020603050405020304" pitchFamily="18" charset="0"/>
              </a:rPr>
              <a:t>otentielles</a:t>
            </a:r>
            <a:endParaRPr lang="en-CA" b="1" kern="100" dirty="0">
              <a:solidFill>
                <a:schemeClr val="accent1"/>
              </a:solidFill>
              <a:effectLst/>
              <a:latin typeface="Comic Sans MS" panose="030F0702030302020204" pitchFamily="66" charset="0"/>
              <a:ea typeface="Calibri" panose="020F0502020204030204" pitchFamily="34" charset="0"/>
              <a:cs typeface="Times New Roman" panose="02020603050405020304" pitchFamily="18" charset="0"/>
            </a:endParaRPr>
          </a:p>
          <a:p>
            <a:pPr algn="ctr">
              <a:lnSpc>
                <a:spcPct val="107000"/>
              </a:lnSpc>
              <a:spcAft>
                <a:spcPts val="800"/>
              </a:spcAft>
            </a:pPr>
            <a:r>
              <a:rPr lang="fr-CA" sz="1400" b="1" kern="100" dirty="0">
                <a:solidFill>
                  <a:schemeClr val="accent1"/>
                </a:solidFill>
                <a:effectLst/>
                <a:ea typeface="Calibri" panose="020F0502020204030204" pitchFamily="34" charset="0"/>
                <a:cs typeface="Times New Roman" panose="02020603050405020304" pitchFamily="18" charset="0"/>
              </a:rPr>
              <a:t>La fusion de ces deux cultures pourrait entraîner des frictions initiales, mais aussi offrir des synergies inégalées</a:t>
            </a:r>
            <a:endParaRPr lang="en-CA" sz="1400" kern="100" dirty="0">
              <a:solidFill>
                <a:schemeClr val="accent1"/>
              </a:solidFill>
              <a:effectLst/>
              <a:ea typeface="Calibri" panose="020F0502020204030204" pitchFamily="34" charset="0"/>
              <a:cs typeface="Times New Roman" panose="02020603050405020304" pitchFamily="18" charset="0"/>
            </a:endParaRPr>
          </a:p>
          <a:p>
            <a:pPr marL="342900" lvl="0" indent="-342900">
              <a:lnSpc>
                <a:spcPct val="107000"/>
              </a:lnSpc>
              <a:spcAft>
                <a:spcPts val="800"/>
              </a:spcAft>
              <a:buSzPts val="1000"/>
              <a:buFont typeface="Symbol" panose="05050102010706020507" pitchFamily="18" charset="2"/>
              <a:buChar char=""/>
              <a:tabLst>
                <a:tab pos="457200" algn="l"/>
              </a:tabLst>
            </a:pPr>
            <a:r>
              <a:rPr lang="fr-CA" sz="1200" b="1" kern="100" dirty="0">
                <a:solidFill>
                  <a:schemeClr val="accent1"/>
                </a:solidFill>
                <a:effectLst/>
                <a:ea typeface="Calibri" panose="020F0502020204030204" pitchFamily="34" charset="0"/>
                <a:cs typeface="Times New Roman" panose="02020603050405020304" pitchFamily="18" charset="0"/>
              </a:rPr>
              <a:t>Mélange de créativité et de stratégie à long terme</a:t>
            </a:r>
            <a:r>
              <a:rPr lang="fr-CA" sz="1200" kern="100" dirty="0">
                <a:effectLst/>
                <a:ea typeface="Calibri" panose="020F0502020204030204" pitchFamily="34" charset="0"/>
                <a:cs typeface="Times New Roman" panose="02020603050405020304" pitchFamily="18" charset="0"/>
              </a:rPr>
              <a:t>: La culture publicitaire apportera de l'agilité et de l'innovation, tandis que la maison d’édition contribuera avec sa vision centrée sur la qualité et la profondeur du contenu.</a:t>
            </a:r>
            <a:endParaRPr lang="en-CA" sz="1200" kern="100" dirty="0">
              <a:effectLst/>
              <a:ea typeface="Calibri" panose="020F0502020204030204" pitchFamily="34" charset="0"/>
              <a:cs typeface="Times New Roman" panose="02020603050405020304" pitchFamily="18" charset="0"/>
            </a:endParaRPr>
          </a:p>
          <a:p>
            <a:pPr marL="342900" lvl="0" indent="-342900">
              <a:lnSpc>
                <a:spcPct val="107000"/>
              </a:lnSpc>
              <a:spcAft>
                <a:spcPts val="800"/>
              </a:spcAft>
              <a:buSzPts val="1000"/>
              <a:buFont typeface="Symbol" panose="05050102010706020507" pitchFamily="18" charset="2"/>
              <a:buChar char=""/>
              <a:tabLst>
                <a:tab pos="457200" algn="l"/>
              </a:tabLst>
            </a:pPr>
            <a:r>
              <a:rPr lang="fr-CA" sz="1200" b="1" kern="100" dirty="0">
                <a:solidFill>
                  <a:schemeClr val="accent1"/>
                </a:solidFill>
                <a:effectLst/>
                <a:ea typeface="Calibri" panose="020F0502020204030204" pitchFamily="34" charset="0"/>
                <a:cs typeface="Times New Roman" panose="02020603050405020304" pitchFamily="18" charset="0"/>
              </a:rPr>
              <a:t>Mutualisation des compétences</a:t>
            </a:r>
            <a:r>
              <a:rPr lang="fr-CA" sz="1200" kern="100" dirty="0">
                <a:effectLst/>
                <a:ea typeface="Calibri" panose="020F0502020204030204" pitchFamily="34" charset="0"/>
                <a:cs typeface="Times New Roman" panose="02020603050405020304" pitchFamily="18" charset="0"/>
              </a:rPr>
              <a:t>: Une collaboration étroite permettra d’intégrer storytelling et data-</a:t>
            </a:r>
            <a:r>
              <a:rPr lang="fr-CA" sz="1200" kern="100" dirty="0" err="1">
                <a:effectLst/>
                <a:ea typeface="Calibri" panose="020F0502020204030204" pitchFamily="34" charset="0"/>
                <a:cs typeface="Times New Roman" panose="02020603050405020304" pitchFamily="18" charset="0"/>
              </a:rPr>
              <a:t>driven</a:t>
            </a:r>
            <a:r>
              <a:rPr lang="fr-CA" sz="1200" kern="100" dirty="0">
                <a:effectLst/>
                <a:ea typeface="Calibri" panose="020F0502020204030204" pitchFamily="34" charset="0"/>
                <a:cs typeface="Times New Roman" panose="02020603050405020304" pitchFamily="18" charset="0"/>
              </a:rPr>
              <a:t> marketing dans des projets communs.</a:t>
            </a:r>
            <a:endParaRPr lang="en-CA" sz="1200" kern="100" dirty="0">
              <a:effectLst/>
              <a:ea typeface="Calibri" panose="020F0502020204030204" pitchFamily="34" charset="0"/>
              <a:cs typeface="Times New Roman" panose="02020603050405020304" pitchFamily="18" charset="0"/>
            </a:endParaRPr>
          </a:p>
          <a:p>
            <a:pPr marL="342900" lvl="0" indent="-342900">
              <a:lnSpc>
                <a:spcPct val="107000"/>
              </a:lnSpc>
              <a:spcAft>
                <a:spcPts val="800"/>
              </a:spcAft>
              <a:buSzPts val="1000"/>
              <a:buFont typeface="Symbol" panose="05050102010706020507" pitchFamily="18" charset="2"/>
              <a:buChar char=""/>
              <a:tabLst>
                <a:tab pos="457200" algn="l"/>
              </a:tabLst>
            </a:pPr>
            <a:r>
              <a:rPr lang="fr-CA" sz="1200" b="1" kern="100" dirty="0">
                <a:solidFill>
                  <a:schemeClr val="accent1"/>
                </a:solidFill>
                <a:effectLst/>
                <a:ea typeface="Calibri" panose="020F0502020204030204" pitchFamily="34" charset="0"/>
                <a:cs typeface="Times New Roman" panose="02020603050405020304" pitchFamily="18" charset="0"/>
              </a:rPr>
              <a:t>Transformation numérique</a:t>
            </a:r>
            <a:r>
              <a:rPr lang="fr-CA" sz="1200" kern="100" dirty="0">
                <a:effectLst/>
                <a:ea typeface="Calibri" panose="020F0502020204030204" pitchFamily="34" charset="0"/>
                <a:cs typeface="Times New Roman" panose="02020603050405020304" pitchFamily="18" charset="0"/>
              </a:rPr>
              <a:t>: La maison d’édition pourra bénéficier des compétences en digitalisation et analyse des données de l’agence publicitaire.</a:t>
            </a:r>
            <a:endParaRPr lang="en-CA" sz="1200" kern="100" dirty="0">
              <a:effectLst/>
              <a:ea typeface="Calibri" panose="020F0502020204030204" pitchFamily="34" charset="0"/>
              <a:cs typeface="Times New Roman" panose="02020603050405020304" pitchFamily="18" charset="0"/>
            </a:endParaRPr>
          </a:p>
        </p:txBody>
      </p:sp>
      <p:sp>
        <p:nvSpPr>
          <p:cNvPr id="16" name="Flèche : bas 15">
            <a:extLst>
              <a:ext uri="{FF2B5EF4-FFF2-40B4-BE49-F238E27FC236}">
                <a16:creationId xmlns:a16="http://schemas.microsoft.com/office/drawing/2014/main" id="{2F6CEC1D-B7D7-7A67-AC18-9D9AB06E4138}"/>
              </a:ext>
            </a:extLst>
          </p:cNvPr>
          <p:cNvSpPr/>
          <p:nvPr/>
        </p:nvSpPr>
        <p:spPr>
          <a:xfrm>
            <a:off x="5430774" y="3810253"/>
            <a:ext cx="676656" cy="629362"/>
          </a:xfrm>
          <a:prstGeom prst="downArrow">
            <a:avLst/>
          </a:prstGeom>
          <a:gradFill flip="none" rotWithShape="1">
            <a:gsLst>
              <a:gs pos="94000">
                <a:schemeClr val="accent1"/>
              </a:gs>
              <a:gs pos="99000">
                <a:schemeClr val="accent2">
                  <a:shade val="67500"/>
                  <a:satMod val="115000"/>
                </a:schemeClr>
              </a:gs>
              <a:gs pos="100000">
                <a:schemeClr val="accent2">
                  <a:shade val="100000"/>
                  <a:satMod val="115000"/>
                </a:schemeClr>
              </a:gs>
            </a:gsLst>
            <a:lin ang="189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a:p>
        </p:txBody>
      </p:sp>
    </p:spTree>
    <p:extLst>
      <p:ext uri="{BB962C8B-B14F-4D97-AF65-F5344CB8AC3E}">
        <p14:creationId xmlns:p14="http://schemas.microsoft.com/office/powerpoint/2010/main" val="323851094"/>
      </p:ext>
    </p:extLst>
  </p:cSld>
  <p:clrMapOvr>
    <a:masterClrMapping/>
  </p:clrMapOvr>
  <mc:AlternateContent xmlns:mc="http://schemas.openxmlformats.org/markup-compatibility/2006" xmlns:p14="http://schemas.microsoft.com/office/powerpoint/2010/main">
    <mc:Choice Requires="p14">
      <p:transition p14:dur="10" advTm="10000"/>
    </mc:Choice>
    <mc:Fallback xmlns="">
      <p:transition advTm="10000"/>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pattFill prst="pct40">
          <a:fgClr>
            <a:schemeClr val="tx2">
              <a:lumMod val="10000"/>
              <a:lumOff val="90000"/>
            </a:schemeClr>
          </a:fgClr>
          <a:bgClr>
            <a:schemeClr val="bg1"/>
          </a:bgClr>
        </a:pattFill>
        <a:effectLst/>
      </p:bgPr>
    </p:bg>
    <p:spTree>
      <p:nvGrpSpPr>
        <p:cNvPr id="1" name=""/>
        <p:cNvGrpSpPr/>
        <p:nvPr/>
      </p:nvGrpSpPr>
      <p:grpSpPr>
        <a:xfrm>
          <a:off x="0" y="0"/>
          <a:ext cx="0" cy="0"/>
          <a:chOff x="0" y="0"/>
          <a:chExt cx="0" cy="0"/>
        </a:xfrm>
      </p:grpSpPr>
      <p:sp>
        <p:nvSpPr>
          <p:cNvPr id="5" name="ZoneTexte 4">
            <a:extLst>
              <a:ext uri="{FF2B5EF4-FFF2-40B4-BE49-F238E27FC236}">
                <a16:creationId xmlns:a16="http://schemas.microsoft.com/office/drawing/2014/main" id="{6EDCAEEA-D514-CEF4-CFF2-D78156EB4D87}"/>
              </a:ext>
            </a:extLst>
          </p:cNvPr>
          <p:cNvSpPr txBox="1"/>
          <p:nvPr/>
        </p:nvSpPr>
        <p:spPr>
          <a:xfrm>
            <a:off x="657225" y="739441"/>
            <a:ext cx="10351008" cy="4873129"/>
          </a:xfrm>
          <a:prstGeom prst="rect">
            <a:avLst/>
          </a:prstGeom>
          <a:noFill/>
        </p:spPr>
        <p:txBody>
          <a:bodyPr wrap="square">
            <a:spAutoFit/>
          </a:bodyPr>
          <a:lstStyle/>
          <a:p>
            <a:pPr>
              <a:lnSpc>
                <a:spcPct val="107000"/>
              </a:lnSpc>
              <a:spcAft>
                <a:spcPts val="800"/>
              </a:spcAft>
            </a:pPr>
            <a:r>
              <a:rPr lang="fr-CA" sz="2400" b="1" kern="100" dirty="0">
                <a:solidFill>
                  <a:schemeClr val="accent1"/>
                </a:solidFill>
                <a:latin typeface="Comic Sans MS" panose="030F0702030302020204" pitchFamily="66" charset="0"/>
                <a:ea typeface="Calibri" panose="020F0502020204030204" pitchFamily="34" charset="0"/>
                <a:cs typeface="Calibri" panose="020F0502020204030204" pitchFamily="34" charset="0"/>
              </a:rPr>
              <a:t>Plan</a:t>
            </a:r>
            <a:r>
              <a:rPr lang="fr-CA" sz="2400" b="1" kern="100" dirty="0">
                <a:solidFill>
                  <a:schemeClr val="accent1"/>
                </a:solidFill>
                <a:effectLst/>
                <a:latin typeface="Comic Sans MS" panose="030F0702030302020204" pitchFamily="66" charset="0"/>
                <a:ea typeface="Calibri" panose="020F0502020204030204" pitchFamily="34" charset="0"/>
                <a:cs typeface="Calibri" panose="020F0502020204030204" pitchFamily="34" charset="0"/>
              </a:rPr>
              <a:t> du processus de fusion-acquisition</a:t>
            </a:r>
          </a:p>
          <a:p>
            <a:pPr>
              <a:lnSpc>
                <a:spcPct val="107000"/>
              </a:lnSpc>
              <a:spcAft>
                <a:spcPts val="800"/>
              </a:spcAft>
            </a:pPr>
            <a:endParaRPr lang="en-CA" sz="800" kern="100" dirty="0">
              <a:solidFill>
                <a:schemeClr val="accent1"/>
              </a:solidFill>
              <a:effectLst/>
              <a:latin typeface="Comic Sans MS" panose="030F0702030302020204" pitchFamily="66" charset="0"/>
              <a:ea typeface="Calibri" panose="020F0502020204030204" pitchFamily="34" charset="0"/>
              <a:cs typeface="Calibri" panose="020F0502020204030204" pitchFamily="34" charset="0"/>
            </a:endParaRPr>
          </a:p>
          <a:p>
            <a:pPr lvl="0">
              <a:lnSpc>
                <a:spcPct val="107000"/>
              </a:lnSpc>
              <a:spcAft>
                <a:spcPts val="800"/>
              </a:spcAft>
              <a:tabLst>
                <a:tab pos="457200" algn="l"/>
              </a:tabLst>
            </a:pPr>
            <a:r>
              <a:rPr lang="fr-CA" b="1" kern="100" dirty="0">
                <a:solidFill>
                  <a:schemeClr val="accent1"/>
                </a:solidFill>
                <a:effectLst/>
                <a:latin typeface="Aptos" panose="020B0004020202020204" pitchFamily="34" charset="0"/>
                <a:ea typeface="Calibri" panose="020F0502020204030204" pitchFamily="34" charset="0"/>
                <a:cs typeface="Calibri" panose="020F0502020204030204" pitchFamily="34" charset="0"/>
              </a:rPr>
              <a:t>1. Phase de préparation et diligence raisonnable</a:t>
            </a:r>
            <a:endParaRPr lang="en-CA" kern="100" dirty="0">
              <a:solidFill>
                <a:schemeClr val="accent1"/>
              </a:solidFill>
              <a:effectLst/>
              <a:latin typeface="Aptos" panose="020B0004020202020204" pitchFamily="34" charset="0"/>
              <a:ea typeface="Calibri" panose="020F0502020204030204" pitchFamily="34" charset="0"/>
              <a:cs typeface="Calibri" panose="020F0502020204030204" pitchFamily="34" charset="0"/>
            </a:endParaRPr>
          </a:p>
          <a:p>
            <a:pPr marL="742950" lvl="1" indent="-285750">
              <a:lnSpc>
                <a:spcPct val="107000"/>
              </a:lnSpc>
              <a:spcAft>
                <a:spcPts val="800"/>
              </a:spcAft>
              <a:buSzPts val="1000"/>
              <a:buFont typeface="Courier New" panose="02070309020205020404" pitchFamily="49" charset="0"/>
              <a:buChar char="o"/>
              <a:tabLst>
                <a:tab pos="914400" algn="l"/>
              </a:tabLst>
            </a:pPr>
            <a:r>
              <a:rPr lang="en-CA" sz="1400" b="1" kern="100" dirty="0">
                <a:solidFill>
                  <a:schemeClr val="accent1"/>
                </a:solidFill>
                <a:effectLst/>
                <a:latin typeface="Aptos" panose="020B0004020202020204" pitchFamily="34" charset="0"/>
                <a:ea typeface="Calibri" panose="020F0502020204030204" pitchFamily="34" charset="0"/>
                <a:cs typeface="Calibri" panose="020F0502020204030204" pitchFamily="34" charset="0"/>
              </a:rPr>
              <a:t>Analyse </a:t>
            </a:r>
            <a:r>
              <a:rPr lang="en-CA" sz="1400" b="1" kern="100" dirty="0" err="1">
                <a:solidFill>
                  <a:schemeClr val="accent1"/>
                </a:solidFill>
                <a:effectLst/>
                <a:latin typeface="Aptos" panose="020B0004020202020204" pitchFamily="34" charset="0"/>
                <a:ea typeface="Calibri" panose="020F0502020204030204" pitchFamily="34" charset="0"/>
                <a:cs typeface="Calibri" panose="020F0502020204030204" pitchFamily="34" charset="0"/>
              </a:rPr>
              <a:t>stratégique</a:t>
            </a:r>
            <a:r>
              <a:rPr lang="en-CA" sz="1400" b="1" kern="100" dirty="0">
                <a:solidFill>
                  <a:schemeClr val="accent1"/>
                </a:solidFill>
                <a:effectLst/>
                <a:latin typeface="Aptos" panose="020B0004020202020204" pitchFamily="34" charset="0"/>
                <a:ea typeface="Calibri" panose="020F0502020204030204" pitchFamily="34" charset="0"/>
                <a:cs typeface="Calibri" panose="020F0502020204030204" pitchFamily="34" charset="0"/>
              </a:rPr>
              <a:t> </a:t>
            </a:r>
            <a:r>
              <a:rPr lang="en-CA" sz="1400" b="1" kern="100" dirty="0" err="1">
                <a:solidFill>
                  <a:schemeClr val="accent1"/>
                </a:solidFill>
                <a:effectLst/>
                <a:latin typeface="Aptos" panose="020B0004020202020204" pitchFamily="34" charset="0"/>
                <a:ea typeface="Calibri" panose="020F0502020204030204" pitchFamily="34" charset="0"/>
                <a:cs typeface="Calibri" panose="020F0502020204030204" pitchFamily="34" charset="0"/>
              </a:rPr>
              <a:t>poussée</a:t>
            </a:r>
            <a:endParaRPr lang="en-CA" sz="1400" kern="100" dirty="0">
              <a:solidFill>
                <a:schemeClr val="accent1"/>
              </a:solidFill>
              <a:effectLst/>
              <a:latin typeface="Aptos" panose="020B0004020202020204" pitchFamily="34" charset="0"/>
              <a:ea typeface="Calibri" panose="020F0502020204030204" pitchFamily="34" charset="0"/>
              <a:cs typeface="Calibri" panose="020F0502020204030204" pitchFamily="34" charset="0"/>
            </a:endParaRPr>
          </a:p>
          <a:p>
            <a:pPr marL="1143000" lvl="2" indent="-228600">
              <a:lnSpc>
                <a:spcPct val="107000"/>
              </a:lnSpc>
              <a:spcAft>
                <a:spcPts val="800"/>
              </a:spcAft>
              <a:buSzPts val="1000"/>
              <a:buFont typeface="Wingdings" panose="05000000000000000000" pitchFamily="2" charset="2"/>
              <a:buChar char=""/>
              <a:tabLst>
                <a:tab pos="1371600" algn="l"/>
              </a:tabLst>
            </a:pPr>
            <a:r>
              <a:rPr lang="fr-CA" sz="1400" b="1" kern="100" dirty="0">
                <a:solidFill>
                  <a:schemeClr val="accent1"/>
                </a:solidFill>
                <a:effectLst/>
                <a:latin typeface="Aptos" panose="020B0004020202020204" pitchFamily="34" charset="0"/>
                <a:ea typeface="Calibri" panose="020F0502020204030204" pitchFamily="34" charset="0"/>
                <a:cs typeface="Calibri" panose="020F0502020204030204" pitchFamily="34" charset="0"/>
              </a:rPr>
              <a:t>Étude approfondie des tendances du marché </a:t>
            </a:r>
            <a:r>
              <a:rPr lang="fr-CA" sz="1400" kern="100" dirty="0">
                <a:effectLst/>
                <a:latin typeface="Aptos" panose="020B0004020202020204" pitchFamily="34" charset="0"/>
                <a:ea typeface="Calibri" panose="020F0502020204030204" pitchFamily="34" charset="0"/>
                <a:cs typeface="Calibri" panose="020F0502020204030204" pitchFamily="34" charset="0"/>
              </a:rPr>
              <a:t>pour identifier les opportunités de croissance dans les secteurs de la publicité et de l’édition.</a:t>
            </a:r>
            <a:endParaRPr lang="en-CA" sz="1400" kern="100" dirty="0">
              <a:effectLst/>
              <a:latin typeface="Aptos" panose="020B0004020202020204" pitchFamily="34" charset="0"/>
              <a:ea typeface="Calibri" panose="020F0502020204030204" pitchFamily="34" charset="0"/>
              <a:cs typeface="Calibri" panose="020F0502020204030204" pitchFamily="34" charset="0"/>
            </a:endParaRPr>
          </a:p>
          <a:p>
            <a:pPr marL="1143000" lvl="2" indent="-228600">
              <a:lnSpc>
                <a:spcPct val="107000"/>
              </a:lnSpc>
              <a:spcAft>
                <a:spcPts val="800"/>
              </a:spcAft>
              <a:buSzPts val="1000"/>
              <a:buFont typeface="Wingdings" panose="05000000000000000000" pitchFamily="2" charset="2"/>
              <a:buChar char=""/>
              <a:tabLst>
                <a:tab pos="1371600" algn="l"/>
              </a:tabLst>
            </a:pPr>
            <a:r>
              <a:rPr lang="fr-CA" sz="1400" b="1" kern="100" dirty="0">
                <a:solidFill>
                  <a:schemeClr val="accent1"/>
                </a:solidFill>
                <a:effectLst/>
                <a:latin typeface="Aptos" panose="020B0004020202020204" pitchFamily="34" charset="0"/>
                <a:ea typeface="Calibri" panose="020F0502020204030204" pitchFamily="34" charset="0"/>
                <a:cs typeface="Calibri" panose="020F0502020204030204" pitchFamily="34" charset="0"/>
              </a:rPr>
              <a:t>Analyse des forces, faiblesses, opportunités et menaces (SWOT) </a:t>
            </a:r>
            <a:r>
              <a:rPr lang="fr-CA" sz="1400" kern="100" dirty="0">
                <a:effectLst/>
                <a:latin typeface="Aptos" panose="020B0004020202020204" pitchFamily="34" charset="0"/>
                <a:ea typeface="Calibri" panose="020F0502020204030204" pitchFamily="34" charset="0"/>
                <a:cs typeface="Calibri" panose="020F0502020204030204" pitchFamily="34" charset="0"/>
              </a:rPr>
              <a:t>des deux entreprises.</a:t>
            </a:r>
            <a:endParaRPr lang="en-CA" sz="1400" kern="100" dirty="0">
              <a:effectLst/>
              <a:latin typeface="Aptos" panose="020B0004020202020204" pitchFamily="34" charset="0"/>
              <a:ea typeface="Calibri" panose="020F0502020204030204" pitchFamily="34" charset="0"/>
              <a:cs typeface="Calibri" panose="020F0502020204030204" pitchFamily="34" charset="0"/>
            </a:endParaRPr>
          </a:p>
          <a:p>
            <a:pPr marL="1143000" lvl="2" indent="-228600">
              <a:lnSpc>
                <a:spcPct val="107000"/>
              </a:lnSpc>
              <a:spcAft>
                <a:spcPts val="800"/>
              </a:spcAft>
              <a:buSzPts val="1000"/>
              <a:buFont typeface="Wingdings" panose="05000000000000000000" pitchFamily="2" charset="2"/>
              <a:buChar char=""/>
              <a:tabLst>
                <a:tab pos="1371600" algn="l"/>
              </a:tabLst>
            </a:pPr>
            <a:r>
              <a:rPr lang="fr-CA" sz="1400" kern="100" dirty="0">
                <a:effectLst/>
                <a:latin typeface="Aptos" panose="020B0004020202020204" pitchFamily="34" charset="0"/>
                <a:ea typeface="Calibri" panose="020F0502020204030204" pitchFamily="34" charset="0"/>
                <a:cs typeface="Calibri" panose="020F0502020204030204" pitchFamily="34" charset="0"/>
              </a:rPr>
              <a:t>Identification des </a:t>
            </a:r>
            <a:r>
              <a:rPr lang="fr-CA" sz="1400" b="1" kern="100" dirty="0">
                <a:solidFill>
                  <a:schemeClr val="accent1"/>
                </a:solidFill>
                <a:effectLst/>
                <a:latin typeface="Aptos" panose="020B0004020202020204" pitchFamily="34" charset="0"/>
                <a:ea typeface="Calibri" panose="020F0502020204030204" pitchFamily="34" charset="0"/>
                <a:cs typeface="Calibri" panose="020F0502020204030204" pitchFamily="34" charset="0"/>
              </a:rPr>
              <a:t>segments clients communs et des complémentarités entre les portefeuilles </a:t>
            </a:r>
            <a:r>
              <a:rPr lang="fr-CA" sz="1400" kern="100" dirty="0">
                <a:effectLst/>
                <a:latin typeface="Aptos" panose="020B0004020202020204" pitchFamily="34" charset="0"/>
                <a:ea typeface="Calibri" panose="020F0502020204030204" pitchFamily="34" charset="0"/>
                <a:cs typeface="Calibri" panose="020F0502020204030204" pitchFamily="34" charset="0"/>
              </a:rPr>
              <a:t>produits/services.</a:t>
            </a:r>
            <a:endParaRPr lang="en-CA" sz="1400" kern="100" dirty="0">
              <a:effectLst/>
              <a:latin typeface="Aptos" panose="020B0004020202020204" pitchFamily="34" charset="0"/>
              <a:ea typeface="Calibri" panose="020F0502020204030204" pitchFamily="34" charset="0"/>
              <a:cs typeface="Calibri" panose="020F0502020204030204" pitchFamily="34" charset="0"/>
            </a:endParaRPr>
          </a:p>
          <a:p>
            <a:pPr marL="1143000" lvl="2" indent="-228600">
              <a:lnSpc>
                <a:spcPct val="107000"/>
              </a:lnSpc>
              <a:spcAft>
                <a:spcPts val="800"/>
              </a:spcAft>
              <a:buSzPts val="1000"/>
              <a:buFont typeface="Wingdings" panose="05000000000000000000" pitchFamily="2" charset="2"/>
              <a:buChar char=""/>
              <a:tabLst>
                <a:tab pos="1371600" algn="l"/>
              </a:tabLst>
            </a:pPr>
            <a:r>
              <a:rPr lang="fr-CA" sz="1400" kern="100" dirty="0">
                <a:effectLst/>
                <a:latin typeface="Aptos" panose="020B0004020202020204" pitchFamily="34" charset="0"/>
                <a:ea typeface="Calibri" panose="020F0502020204030204" pitchFamily="34" charset="0"/>
                <a:cs typeface="Calibri" panose="020F0502020204030204" pitchFamily="34" charset="0"/>
              </a:rPr>
              <a:t>Simulation des scénarios de fusion pour prévoir l’impact financier, organisationnel et culturel.</a:t>
            </a:r>
            <a:endParaRPr lang="en-CA" sz="1400" kern="100" dirty="0">
              <a:effectLst/>
              <a:latin typeface="Aptos" panose="020B0004020202020204" pitchFamily="34" charset="0"/>
              <a:ea typeface="Calibri" panose="020F0502020204030204" pitchFamily="34" charset="0"/>
              <a:cs typeface="Calibri" panose="020F0502020204030204" pitchFamily="34" charset="0"/>
            </a:endParaRPr>
          </a:p>
          <a:p>
            <a:pPr marL="742950" lvl="1" indent="-285750">
              <a:lnSpc>
                <a:spcPct val="107000"/>
              </a:lnSpc>
              <a:spcAft>
                <a:spcPts val="800"/>
              </a:spcAft>
              <a:buSzPts val="1000"/>
              <a:buFont typeface="Courier New" panose="02070309020205020404" pitchFamily="49" charset="0"/>
              <a:buChar char="o"/>
              <a:tabLst>
                <a:tab pos="914400" algn="l"/>
              </a:tabLst>
            </a:pPr>
            <a:r>
              <a:rPr lang="fr-CA" sz="1400" b="1" kern="100" dirty="0">
                <a:solidFill>
                  <a:schemeClr val="accent1"/>
                </a:solidFill>
                <a:effectLst/>
                <a:latin typeface="Aptos" panose="020B0004020202020204" pitchFamily="34" charset="0"/>
                <a:ea typeface="Calibri" panose="020F0502020204030204" pitchFamily="34" charset="0"/>
                <a:cs typeface="Calibri" panose="020F0502020204030204" pitchFamily="34" charset="0"/>
              </a:rPr>
              <a:t>Diligence raisonnable</a:t>
            </a:r>
            <a:endParaRPr lang="fr-CA" sz="1400" kern="100" dirty="0">
              <a:effectLst/>
              <a:latin typeface="Aptos" panose="020B0004020202020204" pitchFamily="34" charset="0"/>
              <a:ea typeface="Calibri" panose="020F0502020204030204" pitchFamily="34" charset="0"/>
              <a:cs typeface="Calibri" panose="020F0502020204030204" pitchFamily="34" charset="0"/>
            </a:endParaRPr>
          </a:p>
          <a:p>
            <a:pPr marL="1200150" lvl="2" indent="-285750">
              <a:lnSpc>
                <a:spcPct val="107000"/>
              </a:lnSpc>
              <a:spcAft>
                <a:spcPts val="800"/>
              </a:spcAft>
              <a:buSzPts val="1000"/>
              <a:buFont typeface="Wingdings" panose="05000000000000000000" pitchFamily="2" charset="2"/>
              <a:buChar char="§"/>
              <a:tabLst>
                <a:tab pos="914400" algn="l"/>
              </a:tabLst>
            </a:pPr>
            <a:r>
              <a:rPr lang="fr-CA" sz="1400" kern="100" dirty="0">
                <a:latin typeface="Aptos" panose="020B0004020202020204" pitchFamily="34" charset="0"/>
                <a:ea typeface="Calibri" panose="020F0502020204030204" pitchFamily="34" charset="0"/>
                <a:cs typeface="Calibri" panose="020F0502020204030204" pitchFamily="34" charset="0"/>
              </a:rPr>
              <a:t>V</a:t>
            </a:r>
            <a:r>
              <a:rPr lang="fr-CA" sz="1400" kern="100" dirty="0">
                <a:effectLst/>
                <a:latin typeface="Aptos" panose="020B0004020202020204" pitchFamily="34" charset="0"/>
                <a:ea typeface="Calibri" panose="020F0502020204030204" pitchFamily="34" charset="0"/>
                <a:cs typeface="Calibri" panose="020F0502020204030204" pitchFamily="34" charset="0"/>
              </a:rPr>
              <a:t>érification approfondie (un audit est même conseillé) des </a:t>
            </a:r>
            <a:r>
              <a:rPr lang="fr-CA" sz="1400" b="1" kern="100" dirty="0">
                <a:solidFill>
                  <a:schemeClr val="accent1"/>
                </a:solidFill>
                <a:effectLst/>
                <a:latin typeface="Aptos" panose="020B0004020202020204" pitchFamily="34" charset="0"/>
                <a:ea typeface="Calibri" panose="020F0502020204030204" pitchFamily="34" charset="0"/>
                <a:cs typeface="Calibri" panose="020F0502020204030204" pitchFamily="34" charset="0"/>
              </a:rPr>
              <a:t>aspects financiers, juridiques, opérationnels et RH </a:t>
            </a:r>
            <a:r>
              <a:rPr lang="fr-CA" sz="1400" kern="100" dirty="0">
                <a:effectLst/>
                <a:latin typeface="Aptos" panose="020B0004020202020204" pitchFamily="34" charset="0"/>
                <a:ea typeface="Calibri" panose="020F0502020204030204" pitchFamily="34" charset="0"/>
                <a:cs typeface="Calibri" panose="020F0502020204030204" pitchFamily="34" charset="0"/>
              </a:rPr>
              <a:t>des deux entreprises.</a:t>
            </a:r>
            <a:endParaRPr lang="en-CA" sz="1400" dirty="0">
              <a:effectLst/>
              <a:latin typeface="Aptos" panose="020B0004020202020204" pitchFamily="34" charset="0"/>
              <a:ea typeface="Calibri" panose="020F0502020204030204" pitchFamily="34" charset="0"/>
              <a:cs typeface="Calibri" panose="020F0502020204030204" pitchFamily="34" charset="0"/>
            </a:endParaRPr>
          </a:p>
          <a:p>
            <a:pPr marL="742950" lvl="1" indent="-285750">
              <a:lnSpc>
                <a:spcPct val="107000"/>
              </a:lnSpc>
              <a:spcAft>
                <a:spcPts val="800"/>
              </a:spcAft>
              <a:buSzPts val="1000"/>
              <a:buFont typeface="Courier New" panose="02070309020205020404" pitchFamily="49" charset="0"/>
              <a:buChar char="o"/>
              <a:tabLst>
                <a:tab pos="914400" algn="l"/>
              </a:tabLst>
            </a:pPr>
            <a:r>
              <a:rPr lang="fr-CA" sz="1400" b="1" kern="100" dirty="0">
                <a:solidFill>
                  <a:schemeClr val="accent1"/>
                </a:solidFill>
                <a:effectLst/>
                <a:latin typeface="Aptos" panose="020B0004020202020204" pitchFamily="34" charset="0"/>
                <a:ea typeface="Calibri" panose="020F0502020204030204" pitchFamily="34" charset="0"/>
                <a:cs typeface="Calibri" panose="020F0502020204030204" pitchFamily="34" charset="0"/>
              </a:rPr>
              <a:t>Valorisation</a:t>
            </a:r>
            <a:r>
              <a:rPr lang="fr-CA" sz="1400" kern="100" dirty="0">
                <a:effectLst/>
                <a:latin typeface="Aptos" panose="020B0004020202020204" pitchFamily="34" charset="0"/>
                <a:ea typeface="Calibri" panose="020F0502020204030204" pitchFamily="34" charset="0"/>
                <a:cs typeface="Calibri" panose="020F0502020204030204" pitchFamily="34" charset="0"/>
              </a:rPr>
              <a:t> </a:t>
            </a:r>
            <a:endParaRPr lang="fr-CA" sz="1400" kern="100" dirty="0">
              <a:latin typeface="Aptos" panose="020B0004020202020204" pitchFamily="34" charset="0"/>
              <a:ea typeface="Calibri" panose="020F0502020204030204" pitchFamily="34" charset="0"/>
              <a:cs typeface="Calibri" panose="020F0502020204030204" pitchFamily="34" charset="0"/>
            </a:endParaRPr>
          </a:p>
          <a:p>
            <a:pPr marL="1200150" lvl="2" indent="-285750">
              <a:lnSpc>
                <a:spcPct val="107000"/>
              </a:lnSpc>
              <a:spcAft>
                <a:spcPts val="800"/>
              </a:spcAft>
              <a:buSzPts val="1000"/>
              <a:buFont typeface="Wingdings" panose="05000000000000000000" pitchFamily="2" charset="2"/>
              <a:buChar char="§"/>
              <a:tabLst>
                <a:tab pos="914400" algn="l"/>
              </a:tabLst>
            </a:pPr>
            <a:r>
              <a:rPr lang="fr-CA" sz="1400" b="1" kern="100" dirty="0">
                <a:solidFill>
                  <a:schemeClr val="accent1"/>
                </a:solidFill>
                <a:latin typeface="Aptos" panose="020B0004020202020204" pitchFamily="34" charset="0"/>
                <a:ea typeface="Calibri" panose="020F0502020204030204" pitchFamily="34" charset="0"/>
                <a:cs typeface="Calibri" panose="020F0502020204030204" pitchFamily="34" charset="0"/>
              </a:rPr>
              <a:t>E</a:t>
            </a:r>
            <a:r>
              <a:rPr lang="fr-CA" sz="1400" b="1" kern="100" dirty="0">
                <a:solidFill>
                  <a:schemeClr val="accent1"/>
                </a:solidFill>
                <a:effectLst/>
                <a:latin typeface="Aptos" panose="020B0004020202020204" pitchFamily="34" charset="0"/>
                <a:ea typeface="Calibri" panose="020F0502020204030204" pitchFamily="34" charset="0"/>
                <a:cs typeface="Calibri" panose="020F0502020204030204" pitchFamily="34" charset="0"/>
              </a:rPr>
              <a:t>stimation de la valeur</a:t>
            </a:r>
            <a:r>
              <a:rPr lang="fr-CA" sz="1400" kern="100" dirty="0">
                <a:effectLst/>
                <a:latin typeface="Aptos" panose="020B0004020202020204" pitchFamily="34" charset="0"/>
                <a:ea typeface="Calibri" panose="020F0502020204030204" pitchFamily="34" charset="0"/>
                <a:cs typeface="Calibri" panose="020F0502020204030204" pitchFamily="34" charset="0"/>
              </a:rPr>
              <a:t> de chaque entité basée sur leurs actifs, passifs et perspectives de croissance.</a:t>
            </a:r>
            <a:endParaRPr lang="en-CA" sz="1400" kern="100" dirty="0">
              <a:latin typeface="Aptos" panose="020B0004020202020204" pitchFamily="34" charset="0"/>
              <a:ea typeface="Calibri" panose="020F0502020204030204" pitchFamily="34" charset="0"/>
              <a:cs typeface="Calibri" panose="020F0502020204030204" pitchFamily="34" charset="0"/>
            </a:endParaRPr>
          </a:p>
          <a:p>
            <a:pPr lvl="1">
              <a:lnSpc>
                <a:spcPct val="107000"/>
              </a:lnSpc>
              <a:spcAft>
                <a:spcPts val="800"/>
              </a:spcAft>
              <a:buSzPts val="1000"/>
              <a:tabLst>
                <a:tab pos="914400" algn="l"/>
              </a:tabLst>
            </a:pPr>
            <a:endParaRPr lang="en-CA" sz="1200" kern="100" dirty="0">
              <a:effectLst/>
              <a:latin typeface="Aptos" panose="020B0004020202020204" pitchFamily="34" charset="0"/>
              <a:ea typeface="Calibri" panose="020F0502020204030204" pitchFamily="34" charset="0"/>
              <a:cs typeface="Calibri" panose="020F0502020204030204" pitchFamily="34" charset="0"/>
            </a:endParaRPr>
          </a:p>
        </p:txBody>
      </p:sp>
      <p:sp>
        <p:nvSpPr>
          <p:cNvPr id="6" name="Rectangle 5">
            <a:extLst>
              <a:ext uri="{FF2B5EF4-FFF2-40B4-BE49-F238E27FC236}">
                <a16:creationId xmlns:a16="http://schemas.microsoft.com/office/drawing/2014/main" id="{865DFAE9-C8C4-9262-247D-C5EBE409B331}"/>
              </a:ext>
            </a:extLst>
          </p:cNvPr>
          <p:cNvSpPr/>
          <p:nvPr/>
        </p:nvSpPr>
        <p:spPr>
          <a:xfrm>
            <a:off x="9572625" y="6335212"/>
            <a:ext cx="1943100" cy="200025"/>
          </a:xfrm>
          <a:prstGeom prst="rect">
            <a:avLst/>
          </a:prstGeom>
          <a:solidFill>
            <a:schemeClr val="accent1"/>
          </a:solidFill>
          <a:ln>
            <a:noFill/>
          </a:ln>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endParaRPr lang="en-CA"/>
          </a:p>
        </p:txBody>
      </p:sp>
      <p:sp>
        <p:nvSpPr>
          <p:cNvPr id="7" name="Rectangle 6">
            <a:extLst>
              <a:ext uri="{FF2B5EF4-FFF2-40B4-BE49-F238E27FC236}">
                <a16:creationId xmlns:a16="http://schemas.microsoft.com/office/drawing/2014/main" id="{E97F6B53-AA70-3FA8-A9A9-8A8921F6E21B}"/>
              </a:ext>
            </a:extLst>
          </p:cNvPr>
          <p:cNvSpPr/>
          <p:nvPr/>
        </p:nvSpPr>
        <p:spPr>
          <a:xfrm>
            <a:off x="590169" y="206041"/>
            <a:ext cx="1943100" cy="200025"/>
          </a:xfrm>
          <a:prstGeom prst="rect">
            <a:avLst/>
          </a:prstGeom>
          <a:solidFill>
            <a:schemeClr val="accent1"/>
          </a:solidFill>
          <a:ln>
            <a:noFill/>
          </a:ln>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endParaRPr lang="en-CA"/>
          </a:p>
        </p:txBody>
      </p:sp>
    </p:spTree>
    <p:extLst>
      <p:ext uri="{BB962C8B-B14F-4D97-AF65-F5344CB8AC3E}">
        <p14:creationId xmlns:p14="http://schemas.microsoft.com/office/powerpoint/2010/main" val="3678496023"/>
      </p:ext>
    </p:extLst>
  </p:cSld>
  <p:clrMapOvr>
    <a:masterClrMapping/>
  </p:clrMapOvr>
  <mc:AlternateContent xmlns:mc="http://schemas.openxmlformats.org/markup-compatibility/2006" xmlns:p14="http://schemas.microsoft.com/office/powerpoint/2010/main">
    <mc:Choice Requires="p14">
      <p:transition p14:dur="10" advTm="10000"/>
    </mc:Choice>
    <mc:Fallback xmlns="">
      <p:transition advTm="10000"/>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pattFill prst="pct40">
          <a:fgClr>
            <a:schemeClr val="tx2">
              <a:lumMod val="10000"/>
              <a:lumOff val="90000"/>
            </a:schemeClr>
          </a:fgClr>
          <a:bgClr>
            <a:schemeClr val="bg1"/>
          </a:bgClr>
        </a:pattFill>
        <a:effectLst/>
      </p:bgPr>
    </p:bg>
    <p:spTree>
      <p:nvGrpSpPr>
        <p:cNvPr id="1" name="">
          <a:extLst>
            <a:ext uri="{FF2B5EF4-FFF2-40B4-BE49-F238E27FC236}">
              <a16:creationId xmlns:a16="http://schemas.microsoft.com/office/drawing/2014/main" id="{F87E548B-609D-53CE-07B0-4CD58B2031B7}"/>
            </a:ext>
          </a:extLst>
        </p:cNvPr>
        <p:cNvGrpSpPr/>
        <p:nvPr/>
      </p:nvGrpSpPr>
      <p:grpSpPr>
        <a:xfrm>
          <a:off x="0" y="0"/>
          <a:ext cx="0" cy="0"/>
          <a:chOff x="0" y="0"/>
          <a:chExt cx="0" cy="0"/>
        </a:xfrm>
      </p:grpSpPr>
      <p:sp>
        <p:nvSpPr>
          <p:cNvPr id="5" name="ZoneTexte 4">
            <a:extLst>
              <a:ext uri="{FF2B5EF4-FFF2-40B4-BE49-F238E27FC236}">
                <a16:creationId xmlns:a16="http://schemas.microsoft.com/office/drawing/2014/main" id="{A765E815-30C8-A963-936C-21EA118BA19D}"/>
              </a:ext>
            </a:extLst>
          </p:cNvPr>
          <p:cNvSpPr txBox="1"/>
          <p:nvPr/>
        </p:nvSpPr>
        <p:spPr>
          <a:xfrm>
            <a:off x="590169" y="690365"/>
            <a:ext cx="10351008" cy="5477269"/>
          </a:xfrm>
          <a:prstGeom prst="rect">
            <a:avLst/>
          </a:prstGeom>
          <a:noFill/>
        </p:spPr>
        <p:txBody>
          <a:bodyPr wrap="square">
            <a:spAutoFit/>
          </a:bodyPr>
          <a:lstStyle/>
          <a:p>
            <a:pPr lvl="0">
              <a:lnSpc>
                <a:spcPct val="107000"/>
              </a:lnSpc>
              <a:spcAft>
                <a:spcPts val="800"/>
              </a:spcAft>
              <a:tabLst>
                <a:tab pos="457200" algn="l"/>
              </a:tabLst>
            </a:pPr>
            <a:r>
              <a:rPr lang="en-CA" b="1" kern="100" dirty="0">
                <a:solidFill>
                  <a:schemeClr val="accent1"/>
                </a:solidFill>
                <a:effectLst/>
                <a:latin typeface="Aptos" panose="020B0004020202020204" pitchFamily="34" charset="0"/>
                <a:ea typeface="Calibri" panose="020F0502020204030204" pitchFamily="34" charset="0"/>
                <a:cs typeface="Calibri" panose="020F0502020204030204" pitchFamily="34" charset="0"/>
              </a:rPr>
              <a:t>2. </a:t>
            </a:r>
            <a:r>
              <a:rPr lang="en-CA" b="1" kern="100" dirty="0" err="1">
                <a:solidFill>
                  <a:schemeClr val="accent1"/>
                </a:solidFill>
                <a:effectLst/>
                <a:latin typeface="Aptos" panose="020B0004020202020204" pitchFamily="34" charset="0"/>
                <a:ea typeface="Calibri" panose="020F0502020204030204" pitchFamily="34" charset="0"/>
                <a:cs typeface="Calibri" panose="020F0502020204030204" pitchFamily="34" charset="0"/>
              </a:rPr>
              <a:t>Négociations</a:t>
            </a:r>
            <a:r>
              <a:rPr lang="en-CA" b="1" kern="100" dirty="0">
                <a:solidFill>
                  <a:schemeClr val="accent1"/>
                </a:solidFill>
                <a:effectLst/>
                <a:latin typeface="Aptos" panose="020B0004020202020204" pitchFamily="34" charset="0"/>
                <a:ea typeface="Calibri" panose="020F0502020204030204" pitchFamily="34" charset="0"/>
                <a:cs typeface="Calibri" panose="020F0502020204030204" pitchFamily="34" charset="0"/>
              </a:rPr>
              <a:t> et structuration de </a:t>
            </a:r>
            <a:r>
              <a:rPr lang="en-CA" b="1" kern="100" dirty="0" err="1">
                <a:solidFill>
                  <a:schemeClr val="accent1"/>
                </a:solidFill>
                <a:effectLst/>
                <a:latin typeface="Aptos" panose="020B0004020202020204" pitchFamily="34" charset="0"/>
                <a:ea typeface="Calibri" panose="020F0502020204030204" pitchFamily="34" charset="0"/>
                <a:cs typeface="Calibri" panose="020F0502020204030204" pitchFamily="34" charset="0"/>
              </a:rPr>
              <a:t>l’accord</a:t>
            </a:r>
            <a:endParaRPr lang="en-CA" kern="100" dirty="0">
              <a:solidFill>
                <a:schemeClr val="accent1"/>
              </a:solidFill>
              <a:effectLst/>
              <a:latin typeface="Aptos" panose="020B0004020202020204" pitchFamily="34" charset="0"/>
              <a:ea typeface="Calibri" panose="020F0502020204030204" pitchFamily="34" charset="0"/>
              <a:cs typeface="Calibri" panose="020F0502020204030204" pitchFamily="34" charset="0"/>
            </a:endParaRPr>
          </a:p>
          <a:p>
            <a:r>
              <a:rPr lang="fr-CA" sz="1400" dirty="0">
                <a:effectLst/>
                <a:latin typeface="Aptos" panose="020B0004020202020204" pitchFamily="34" charset="0"/>
                <a:ea typeface="Calibri" panose="020F0502020204030204" pitchFamily="34" charset="0"/>
                <a:cs typeface="Calibri" panose="020F0502020204030204" pitchFamily="34" charset="0"/>
              </a:rPr>
              <a:t>La phase de négociations est essentielle pour aligner les intérêts des deux parties et s'assurer que tous les aspects de la fusion sont abordés avec clarté et précision. Elle se déroulera en plusieurs étapes clés :</a:t>
            </a:r>
          </a:p>
          <a:p>
            <a:endParaRPr lang="en-CA" sz="1200" dirty="0">
              <a:effectLst/>
              <a:latin typeface="Aptos" panose="020B0004020202020204" pitchFamily="34" charset="0"/>
              <a:ea typeface="Calibri" panose="020F0502020204030204" pitchFamily="34" charset="0"/>
              <a:cs typeface="Calibri" panose="020F0502020204030204" pitchFamily="34" charset="0"/>
            </a:endParaRPr>
          </a:p>
          <a:p>
            <a:pPr marL="457200">
              <a:buFont typeface="Wingdings" panose="05000000000000000000" pitchFamily="2" charset="2"/>
              <a:buChar char="Ø"/>
            </a:pPr>
            <a:r>
              <a:rPr lang="en-CA" sz="1600" b="1" dirty="0">
                <a:solidFill>
                  <a:schemeClr val="accent1"/>
                </a:solidFill>
                <a:effectLst/>
                <a:latin typeface="Aptos" panose="020B0004020202020204" pitchFamily="34" charset="0"/>
                <a:ea typeface="Calibri" panose="020F0502020204030204" pitchFamily="34" charset="0"/>
                <a:cs typeface="Calibri" panose="020F0502020204030204" pitchFamily="34" charset="0"/>
              </a:rPr>
              <a:t> </a:t>
            </a:r>
            <a:r>
              <a:rPr lang="en-CA" sz="1600" b="1" dirty="0" err="1">
                <a:solidFill>
                  <a:schemeClr val="accent1"/>
                </a:solidFill>
                <a:effectLst/>
                <a:latin typeface="Aptos" panose="020B0004020202020204" pitchFamily="34" charset="0"/>
                <a:ea typeface="Calibri" panose="020F0502020204030204" pitchFamily="34" charset="0"/>
                <a:cs typeface="Calibri" panose="020F0502020204030204" pitchFamily="34" charset="0"/>
              </a:rPr>
              <a:t>Réunions</a:t>
            </a:r>
            <a:r>
              <a:rPr lang="en-CA" sz="1600" b="1" dirty="0">
                <a:solidFill>
                  <a:schemeClr val="accent1"/>
                </a:solidFill>
                <a:effectLst/>
                <a:latin typeface="Aptos" panose="020B0004020202020204" pitchFamily="34" charset="0"/>
                <a:ea typeface="Calibri" panose="020F0502020204030204" pitchFamily="34" charset="0"/>
                <a:cs typeface="Calibri" panose="020F0502020204030204" pitchFamily="34" charset="0"/>
              </a:rPr>
              <a:t> </a:t>
            </a:r>
            <a:r>
              <a:rPr lang="en-CA" sz="1600" b="1" dirty="0" err="1">
                <a:solidFill>
                  <a:schemeClr val="accent1"/>
                </a:solidFill>
                <a:effectLst/>
                <a:latin typeface="Aptos" panose="020B0004020202020204" pitchFamily="34" charset="0"/>
                <a:ea typeface="Calibri" panose="020F0502020204030204" pitchFamily="34" charset="0"/>
                <a:cs typeface="Calibri" panose="020F0502020204030204" pitchFamily="34" charset="0"/>
              </a:rPr>
              <a:t>stratégiques</a:t>
            </a:r>
            <a:r>
              <a:rPr lang="en-CA" sz="1600" b="1" dirty="0">
                <a:solidFill>
                  <a:schemeClr val="accent1"/>
                </a:solidFill>
                <a:effectLst/>
                <a:latin typeface="Aptos" panose="020B0004020202020204" pitchFamily="34" charset="0"/>
                <a:ea typeface="Calibri" panose="020F0502020204030204" pitchFamily="34" charset="0"/>
                <a:cs typeface="Calibri" panose="020F0502020204030204" pitchFamily="34" charset="0"/>
              </a:rPr>
              <a:t> </a:t>
            </a:r>
            <a:r>
              <a:rPr lang="en-CA" sz="1600" b="1" dirty="0" err="1">
                <a:solidFill>
                  <a:schemeClr val="accent1"/>
                </a:solidFill>
                <a:effectLst/>
                <a:latin typeface="Aptos" panose="020B0004020202020204" pitchFamily="34" charset="0"/>
                <a:ea typeface="Calibri" panose="020F0502020204030204" pitchFamily="34" charset="0"/>
                <a:cs typeface="Calibri" panose="020F0502020204030204" pitchFamily="34" charset="0"/>
              </a:rPr>
              <a:t>initiales</a:t>
            </a:r>
            <a:r>
              <a:rPr lang="en-CA" sz="1600" dirty="0">
                <a:solidFill>
                  <a:schemeClr val="accent1"/>
                </a:solidFill>
                <a:effectLst/>
                <a:latin typeface="Aptos" panose="020B0004020202020204" pitchFamily="34" charset="0"/>
                <a:ea typeface="Calibri" panose="020F0502020204030204" pitchFamily="34" charset="0"/>
                <a:cs typeface="Calibri" panose="020F0502020204030204" pitchFamily="34" charset="0"/>
              </a:rPr>
              <a:t> </a:t>
            </a:r>
          </a:p>
          <a:p>
            <a:pPr marL="742950" lvl="1" indent="-285750">
              <a:buSzPts val="1000"/>
              <a:buFont typeface="Courier New" panose="02070309020205020404" pitchFamily="49" charset="0"/>
              <a:buChar char="o"/>
              <a:tabLst>
                <a:tab pos="914400" algn="l"/>
              </a:tabLst>
            </a:pPr>
            <a:r>
              <a:rPr lang="fr-CA" sz="1400" dirty="0">
                <a:effectLst/>
                <a:latin typeface="Aptos" panose="020B0004020202020204" pitchFamily="34" charset="0"/>
                <a:ea typeface="Calibri" panose="020F0502020204030204" pitchFamily="34" charset="0"/>
                <a:cs typeface="Calibri" panose="020F0502020204030204" pitchFamily="34" charset="0"/>
              </a:rPr>
              <a:t>Les équipes dirigeantes des deux entreprises se rencontreront pour définir les objectifs communs et les priorités stratégiques.</a:t>
            </a:r>
            <a:endParaRPr lang="en-CA" sz="1400" dirty="0">
              <a:effectLst/>
              <a:latin typeface="Aptos" panose="020B0004020202020204" pitchFamily="34" charset="0"/>
              <a:ea typeface="Calibri" panose="020F0502020204030204" pitchFamily="34" charset="0"/>
              <a:cs typeface="Calibri" panose="020F0502020204030204" pitchFamily="34" charset="0"/>
            </a:endParaRPr>
          </a:p>
          <a:p>
            <a:pPr marL="742950" lvl="1" indent="-285750">
              <a:buSzPts val="1000"/>
              <a:buFont typeface="Courier New" panose="02070309020205020404" pitchFamily="49" charset="0"/>
              <a:buChar char="o"/>
              <a:tabLst>
                <a:tab pos="914400" algn="l"/>
              </a:tabLst>
            </a:pPr>
            <a:r>
              <a:rPr lang="fr-CA" sz="1400" dirty="0">
                <a:effectLst/>
                <a:latin typeface="Aptos" panose="020B0004020202020204" pitchFamily="34" charset="0"/>
                <a:ea typeface="Calibri" panose="020F0502020204030204" pitchFamily="34" charset="0"/>
                <a:cs typeface="Calibri" panose="020F0502020204030204" pitchFamily="34" charset="0"/>
              </a:rPr>
              <a:t>Les </a:t>
            </a:r>
            <a:r>
              <a:rPr lang="fr-CA" sz="1400" dirty="0">
                <a:latin typeface="Aptos" panose="020B0004020202020204" pitchFamily="34" charset="0"/>
                <a:ea typeface="Calibri" panose="020F0502020204030204" pitchFamily="34" charset="0"/>
                <a:cs typeface="Calibri" panose="020F0502020204030204" pitchFamily="34" charset="0"/>
              </a:rPr>
              <a:t>d</a:t>
            </a:r>
            <a:r>
              <a:rPr lang="fr-CA" sz="1400" dirty="0">
                <a:effectLst/>
                <a:latin typeface="Aptos" panose="020B0004020202020204" pitchFamily="34" charset="0"/>
                <a:ea typeface="Calibri" panose="020F0502020204030204" pitchFamily="34" charset="0"/>
                <a:cs typeface="Calibri" panose="020F0502020204030204" pitchFamily="34" charset="0"/>
              </a:rPr>
              <a:t>iscussions porteront sur les aspects financiers, les synergies possibles et les zones de divergence potentielle.</a:t>
            </a:r>
          </a:p>
          <a:p>
            <a:pPr marL="742950" lvl="1" indent="-285750">
              <a:buSzPts val="1000"/>
              <a:buFont typeface="Courier New" panose="02070309020205020404" pitchFamily="49" charset="0"/>
              <a:buChar char="o"/>
              <a:tabLst>
                <a:tab pos="914400" algn="l"/>
              </a:tabLst>
            </a:pPr>
            <a:endParaRPr lang="en-CA" sz="1200" dirty="0">
              <a:effectLst/>
              <a:latin typeface="Aptos" panose="020B0004020202020204" pitchFamily="34" charset="0"/>
              <a:ea typeface="Calibri" panose="020F0502020204030204" pitchFamily="34" charset="0"/>
              <a:cs typeface="Calibri" panose="020F0502020204030204" pitchFamily="34" charset="0"/>
            </a:endParaRPr>
          </a:p>
          <a:p>
            <a:pPr marL="457200">
              <a:buFont typeface="Wingdings" panose="05000000000000000000" pitchFamily="2" charset="2"/>
              <a:buChar char="Ø"/>
            </a:pPr>
            <a:r>
              <a:rPr lang="en-CA" sz="1600" b="1" dirty="0">
                <a:effectLst/>
                <a:latin typeface="Aptos" panose="020B0004020202020204" pitchFamily="34" charset="0"/>
                <a:ea typeface="Calibri" panose="020F0502020204030204" pitchFamily="34" charset="0"/>
                <a:cs typeface="Calibri" panose="020F0502020204030204" pitchFamily="34" charset="0"/>
              </a:rPr>
              <a:t> </a:t>
            </a:r>
            <a:r>
              <a:rPr lang="en-CA" sz="1600" b="1" dirty="0">
                <a:solidFill>
                  <a:schemeClr val="accent1"/>
                </a:solidFill>
                <a:effectLst/>
                <a:latin typeface="Aptos" panose="020B0004020202020204" pitchFamily="34" charset="0"/>
                <a:ea typeface="Calibri" panose="020F0502020204030204" pitchFamily="34" charset="0"/>
                <a:cs typeface="Calibri" panose="020F0502020204030204" pitchFamily="34" charset="0"/>
              </a:rPr>
              <a:t>Formulation des </a:t>
            </a:r>
            <a:r>
              <a:rPr lang="en-CA" sz="1600" b="1" dirty="0" err="1">
                <a:solidFill>
                  <a:schemeClr val="accent1"/>
                </a:solidFill>
                <a:effectLst/>
                <a:latin typeface="Aptos" panose="020B0004020202020204" pitchFamily="34" charset="0"/>
                <a:ea typeface="Calibri" panose="020F0502020204030204" pitchFamily="34" charset="0"/>
                <a:cs typeface="Calibri" panose="020F0502020204030204" pitchFamily="34" charset="0"/>
              </a:rPr>
              <a:t>préaccords</a:t>
            </a:r>
            <a:r>
              <a:rPr lang="en-CA" sz="1600" dirty="0">
                <a:solidFill>
                  <a:schemeClr val="accent1"/>
                </a:solidFill>
                <a:effectLst/>
                <a:latin typeface="Aptos" panose="020B0004020202020204" pitchFamily="34" charset="0"/>
                <a:ea typeface="Calibri" panose="020F0502020204030204" pitchFamily="34" charset="0"/>
                <a:cs typeface="Calibri" panose="020F0502020204030204" pitchFamily="34" charset="0"/>
              </a:rPr>
              <a:t> </a:t>
            </a:r>
          </a:p>
          <a:p>
            <a:pPr marL="742950" lvl="1" indent="-285750">
              <a:buSzPts val="1000"/>
              <a:buFont typeface="Courier New" panose="02070309020205020404" pitchFamily="49" charset="0"/>
              <a:buChar char="o"/>
              <a:tabLst>
                <a:tab pos="914400" algn="l"/>
              </a:tabLst>
            </a:pPr>
            <a:r>
              <a:rPr lang="fr-CA" sz="1400" dirty="0">
                <a:effectLst/>
                <a:latin typeface="Aptos" panose="020B0004020202020204" pitchFamily="34" charset="0"/>
                <a:ea typeface="Calibri" panose="020F0502020204030204" pitchFamily="34" charset="0"/>
                <a:cs typeface="Calibri" panose="020F0502020204030204" pitchFamily="34" charset="0"/>
              </a:rPr>
              <a:t>Signature d'un </a:t>
            </a:r>
            <a:r>
              <a:rPr lang="fr-CA" sz="1400" b="1" dirty="0">
                <a:solidFill>
                  <a:schemeClr val="accent1"/>
                </a:solidFill>
                <a:effectLst/>
                <a:latin typeface="Aptos" panose="020B0004020202020204" pitchFamily="34" charset="0"/>
                <a:ea typeface="Calibri" panose="020F0502020204030204" pitchFamily="34" charset="0"/>
                <a:cs typeface="Calibri" panose="020F0502020204030204" pitchFamily="34" charset="0"/>
              </a:rPr>
              <a:t>protocole d'accord </a:t>
            </a:r>
            <a:r>
              <a:rPr lang="fr-CA" sz="1400" dirty="0">
                <a:effectLst/>
                <a:latin typeface="Aptos" panose="020B0004020202020204" pitchFamily="34" charset="0"/>
                <a:ea typeface="Calibri" panose="020F0502020204030204" pitchFamily="34" charset="0"/>
                <a:cs typeface="Calibri" panose="020F0502020204030204" pitchFamily="34" charset="0"/>
              </a:rPr>
              <a:t>(</a:t>
            </a:r>
            <a:r>
              <a:rPr lang="fr-CA" sz="1400" dirty="0" err="1">
                <a:effectLst/>
                <a:latin typeface="Aptos" panose="020B0004020202020204" pitchFamily="34" charset="0"/>
                <a:ea typeface="Calibri" panose="020F0502020204030204" pitchFamily="34" charset="0"/>
                <a:cs typeface="Calibri" panose="020F0502020204030204" pitchFamily="34" charset="0"/>
              </a:rPr>
              <a:t>Memorandum</a:t>
            </a:r>
            <a:r>
              <a:rPr lang="fr-CA" sz="1400" dirty="0">
                <a:effectLst/>
                <a:latin typeface="Aptos" panose="020B0004020202020204" pitchFamily="34" charset="0"/>
                <a:ea typeface="Calibri" panose="020F0502020204030204" pitchFamily="34" charset="0"/>
                <a:cs typeface="Calibri" panose="020F0502020204030204" pitchFamily="34" charset="0"/>
              </a:rPr>
              <a:t> of </a:t>
            </a:r>
            <a:r>
              <a:rPr lang="fr-CA" sz="1400" dirty="0" err="1">
                <a:effectLst/>
                <a:latin typeface="Aptos" panose="020B0004020202020204" pitchFamily="34" charset="0"/>
                <a:ea typeface="Calibri" panose="020F0502020204030204" pitchFamily="34" charset="0"/>
                <a:cs typeface="Calibri" panose="020F0502020204030204" pitchFamily="34" charset="0"/>
              </a:rPr>
              <a:t>Understanding</a:t>
            </a:r>
            <a:r>
              <a:rPr lang="fr-CA" sz="1400" dirty="0">
                <a:latin typeface="Aptos" panose="020B0004020202020204" pitchFamily="34" charset="0"/>
                <a:ea typeface="Calibri" panose="020F0502020204030204" pitchFamily="34" charset="0"/>
                <a:cs typeface="Calibri" panose="020F0502020204030204" pitchFamily="34" charset="0"/>
              </a:rPr>
              <a:t> - </a:t>
            </a:r>
            <a:r>
              <a:rPr lang="fr-CA" sz="1400" dirty="0" err="1">
                <a:effectLst/>
                <a:latin typeface="Aptos" panose="020B0004020202020204" pitchFamily="34" charset="0"/>
                <a:ea typeface="Calibri" panose="020F0502020204030204" pitchFamily="34" charset="0"/>
                <a:cs typeface="Calibri" panose="020F0502020204030204" pitchFamily="34" charset="0"/>
              </a:rPr>
              <a:t>MoU</a:t>
            </a:r>
            <a:r>
              <a:rPr lang="fr-CA" sz="1400" dirty="0">
                <a:effectLst/>
                <a:latin typeface="Aptos" panose="020B0004020202020204" pitchFamily="34" charset="0"/>
                <a:ea typeface="Calibri" panose="020F0502020204030204" pitchFamily="34" charset="0"/>
                <a:cs typeface="Calibri" panose="020F0502020204030204" pitchFamily="34" charset="0"/>
              </a:rPr>
              <a:t>) pour cadrer les modalités de la fusion.</a:t>
            </a:r>
            <a:endParaRPr lang="en-CA" sz="1400" dirty="0">
              <a:effectLst/>
              <a:latin typeface="Aptos" panose="020B0004020202020204" pitchFamily="34" charset="0"/>
              <a:ea typeface="Calibri" panose="020F0502020204030204" pitchFamily="34" charset="0"/>
              <a:cs typeface="Calibri" panose="020F0502020204030204" pitchFamily="34" charset="0"/>
            </a:endParaRPr>
          </a:p>
          <a:p>
            <a:pPr marL="742950" lvl="1" indent="-285750">
              <a:buSzPts val="1000"/>
              <a:buFont typeface="Courier New" panose="02070309020205020404" pitchFamily="49" charset="0"/>
              <a:buChar char="o"/>
              <a:tabLst>
                <a:tab pos="914400" algn="l"/>
              </a:tabLst>
            </a:pPr>
            <a:r>
              <a:rPr lang="fr-CA" sz="1400" dirty="0">
                <a:effectLst/>
                <a:latin typeface="Aptos" panose="020B0004020202020204" pitchFamily="34" charset="0"/>
                <a:ea typeface="Calibri" panose="020F0502020204030204" pitchFamily="34" charset="0"/>
                <a:cs typeface="Calibri" panose="020F0502020204030204" pitchFamily="34" charset="0"/>
              </a:rPr>
              <a:t>Définition des grandes lignes : évaluation des actifs, structure de gouvernance, et périmètre d’intégration.</a:t>
            </a:r>
          </a:p>
          <a:p>
            <a:pPr lvl="1">
              <a:buSzPts val="1000"/>
              <a:tabLst>
                <a:tab pos="914400" algn="l"/>
              </a:tabLst>
            </a:pPr>
            <a:endParaRPr lang="fr-CA" sz="1400" dirty="0">
              <a:effectLst/>
              <a:latin typeface="Aptos" panose="020B0004020202020204" pitchFamily="34" charset="0"/>
              <a:ea typeface="Calibri" panose="020F0502020204030204" pitchFamily="34" charset="0"/>
              <a:cs typeface="Calibri" panose="020F0502020204030204" pitchFamily="34" charset="0"/>
            </a:endParaRPr>
          </a:p>
          <a:p>
            <a:pPr marL="457200">
              <a:buFont typeface="Wingdings" panose="05000000000000000000" pitchFamily="2" charset="2"/>
              <a:buChar char="Ø"/>
            </a:pPr>
            <a:r>
              <a:rPr lang="en-CA" sz="1600" b="1" dirty="0" err="1">
                <a:solidFill>
                  <a:schemeClr val="accent1"/>
                </a:solidFill>
                <a:effectLst/>
                <a:ea typeface="Calibri" panose="020F0502020204030204" pitchFamily="34" charset="0"/>
                <a:cs typeface="Calibri" panose="020F0502020204030204" pitchFamily="34" charset="0"/>
              </a:rPr>
              <a:t>Négociations</a:t>
            </a:r>
            <a:r>
              <a:rPr lang="en-CA" sz="1600" b="1" dirty="0">
                <a:solidFill>
                  <a:schemeClr val="accent1"/>
                </a:solidFill>
                <a:effectLst/>
                <a:ea typeface="Calibri" panose="020F0502020204030204" pitchFamily="34" charset="0"/>
                <a:cs typeface="Calibri" panose="020F0502020204030204" pitchFamily="34" charset="0"/>
              </a:rPr>
              <a:t> </a:t>
            </a:r>
            <a:r>
              <a:rPr lang="en-CA" sz="1600" b="1" dirty="0" err="1">
                <a:solidFill>
                  <a:schemeClr val="accent1"/>
                </a:solidFill>
                <a:effectLst/>
                <a:ea typeface="Calibri" panose="020F0502020204030204" pitchFamily="34" charset="0"/>
                <a:cs typeface="Calibri" panose="020F0502020204030204" pitchFamily="34" charset="0"/>
              </a:rPr>
              <a:t>détaillées</a:t>
            </a:r>
            <a:r>
              <a:rPr lang="en-CA" sz="1600" dirty="0">
                <a:solidFill>
                  <a:schemeClr val="accent1"/>
                </a:solidFill>
                <a:effectLst/>
                <a:ea typeface="Calibri" panose="020F0502020204030204" pitchFamily="34" charset="0"/>
                <a:cs typeface="Calibri" panose="020F0502020204030204" pitchFamily="34" charset="0"/>
              </a:rPr>
              <a:t> </a:t>
            </a:r>
          </a:p>
          <a:p>
            <a:pPr marL="742950" lvl="1" indent="-285750">
              <a:buSzPts val="1000"/>
              <a:buFont typeface="Courier New" panose="02070309020205020404" pitchFamily="49" charset="0"/>
              <a:buChar char="o"/>
              <a:tabLst>
                <a:tab pos="914400" algn="l"/>
              </a:tabLst>
            </a:pPr>
            <a:r>
              <a:rPr lang="fr-CA" sz="1400" b="1" dirty="0">
                <a:solidFill>
                  <a:schemeClr val="accent1"/>
                </a:solidFill>
                <a:effectLst/>
                <a:ea typeface="Calibri" panose="020F0502020204030204" pitchFamily="34" charset="0"/>
                <a:cs typeface="Calibri" panose="020F0502020204030204" pitchFamily="34" charset="0"/>
              </a:rPr>
              <a:t>Aspect financier</a:t>
            </a:r>
            <a:r>
              <a:rPr lang="fr-CA" sz="1400" dirty="0">
                <a:solidFill>
                  <a:schemeClr val="accent1"/>
                </a:solidFill>
                <a:effectLst/>
                <a:ea typeface="Calibri" panose="020F0502020204030204" pitchFamily="34" charset="0"/>
                <a:cs typeface="Calibri" panose="020F0502020204030204" pitchFamily="34" charset="0"/>
              </a:rPr>
              <a:t> </a:t>
            </a:r>
            <a:r>
              <a:rPr lang="fr-CA" sz="1400" dirty="0">
                <a:effectLst/>
                <a:ea typeface="Calibri" panose="020F0502020204030204" pitchFamily="34" charset="0"/>
                <a:cs typeface="Calibri" panose="020F0502020204030204" pitchFamily="34" charset="0"/>
              </a:rPr>
              <a:t>: fixation du prix d’acquisition, modalités de paiement (fonds propres, dette, actions).</a:t>
            </a:r>
            <a:endParaRPr lang="en-CA" sz="1400" dirty="0">
              <a:effectLst/>
              <a:ea typeface="Calibri" panose="020F0502020204030204" pitchFamily="34" charset="0"/>
              <a:cs typeface="Calibri" panose="020F0502020204030204" pitchFamily="34" charset="0"/>
            </a:endParaRPr>
          </a:p>
          <a:p>
            <a:pPr marL="742950" lvl="1" indent="-285750">
              <a:buSzPts val="1000"/>
              <a:buFont typeface="Courier New" panose="02070309020205020404" pitchFamily="49" charset="0"/>
              <a:buChar char="o"/>
              <a:tabLst>
                <a:tab pos="914400" algn="l"/>
              </a:tabLst>
            </a:pPr>
            <a:r>
              <a:rPr lang="fr-CA" sz="1400" b="1" dirty="0">
                <a:solidFill>
                  <a:schemeClr val="accent1"/>
                </a:solidFill>
                <a:effectLst/>
                <a:ea typeface="Calibri" panose="020F0502020204030204" pitchFamily="34" charset="0"/>
                <a:cs typeface="Calibri" panose="020F0502020204030204" pitchFamily="34" charset="0"/>
              </a:rPr>
              <a:t>Aspects juridiques</a:t>
            </a:r>
            <a:r>
              <a:rPr lang="fr-CA" sz="1400" dirty="0">
                <a:solidFill>
                  <a:schemeClr val="accent1"/>
                </a:solidFill>
                <a:effectLst/>
                <a:ea typeface="Calibri" panose="020F0502020204030204" pitchFamily="34" charset="0"/>
                <a:cs typeface="Calibri" panose="020F0502020204030204" pitchFamily="34" charset="0"/>
              </a:rPr>
              <a:t> </a:t>
            </a:r>
            <a:r>
              <a:rPr lang="fr-CA" sz="1400" dirty="0">
                <a:effectLst/>
                <a:ea typeface="Calibri" panose="020F0502020204030204" pitchFamily="34" charset="0"/>
                <a:cs typeface="Calibri" panose="020F0502020204030204" pitchFamily="34" charset="0"/>
              </a:rPr>
              <a:t>: garanties fournies par chaque partie, clauses de non-concurrence et accords de confidentialité.</a:t>
            </a:r>
            <a:endParaRPr lang="en-CA" sz="1400" dirty="0">
              <a:effectLst/>
              <a:ea typeface="Calibri" panose="020F0502020204030204" pitchFamily="34" charset="0"/>
              <a:cs typeface="Calibri" panose="020F0502020204030204" pitchFamily="34" charset="0"/>
            </a:endParaRPr>
          </a:p>
          <a:p>
            <a:pPr marL="742950" lvl="1" indent="-285750">
              <a:buSzPts val="1000"/>
              <a:buFont typeface="Courier New" panose="02070309020205020404" pitchFamily="49" charset="0"/>
              <a:buChar char="o"/>
              <a:tabLst>
                <a:tab pos="914400" algn="l"/>
              </a:tabLst>
            </a:pPr>
            <a:r>
              <a:rPr lang="fr-CA" sz="1400" b="1" dirty="0">
                <a:solidFill>
                  <a:schemeClr val="accent1"/>
                </a:solidFill>
                <a:effectLst/>
                <a:ea typeface="Calibri" panose="020F0502020204030204" pitchFamily="34" charset="0"/>
                <a:cs typeface="Calibri" panose="020F0502020204030204" pitchFamily="34" charset="0"/>
              </a:rPr>
              <a:t>Aspects opérationnels</a:t>
            </a:r>
            <a:r>
              <a:rPr lang="fr-CA" sz="1400" dirty="0">
                <a:solidFill>
                  <a:schemeClr val="accent1"/>
                </a:solidFill>
                <a:effectLst/>
                <a:ea typeface="Calibri" panose="020F0502020204030204" pitchFamily="34" charset="0"/>
                <a:cs typeface="Calibri" panose="020F0502020204030204" pitchFamily="34" charset="0"/>
              </a:rPr>
              <a:t> </a:t>
            </a:r>
            <a:r>
              <a:rPr lang="fr-CA" sz="1400" dirty="0">
                <a:effectLst/>
                <a:ea typeface="Calibri" panose="020F0502020204030204" pitchFamily="34" charset="0"/>
                <a:cs typeface="Calibri" panose="020F0502020204030204" pitchFamily="34" charset="0"/>
              </a:rPr>
              <a:t>: planification des étapes d'intégration, alignement des systèmes informatiques et gestion des équipes.</a:t>
            </a:r>
          </a:p>
          <a:p>
            <a:pPr marL="457200" lvl="1" indent="0">
              <a:buSzPts val="1000"/>
              <a:buNone/>
              <a:tabLst>
                <a:tab pos="914400" algn="l"/>
              </a:tabLst>
            </a:pPr>
            <a:endParaRPr lang="en-CA" sz="1200" dirty="0">
              <a:effectLst/>
              <a:ea typeface="Calibri" panose="020F0502020204030204" pitchFamily="34" charset="0"/>
              <a:cs typeface="Calibri" panose="020F0502020204030204" pitchFamily="34" charset="0"/>
            </a:endParaRPr>
          </a:p>
          <a:p>
            <a:pPr marL="457200">
              <a:buFont typeface="Wingdings" panose="05000000000000000000" pitchFamily="2" charset="2"/>
              <a:buChar char="Ø"/>
            </a:pPr>
            <a:r>
              <a:rPr lang="en-CA" sz="1600" b="1" dirty="0" err="1">
                <a:solidFill>
                  <a:schemeClr val="accent1"/>
                </a:solidFill>
                <a:effectLst/>
                <a:ea typeface="Calibri" panose="020F0502020204030204" pitchFamily="34" charset="0"/>
                <a:cs typeface="Calibri" panose="020F0502020204030204" pitchFamily="34" charset="0"/>
              </a:rPr>
              <a:t>Réunions</a:t>
            </a:r>
            <a:r>
              <a:rPr lang="en-CA" sz="1600" b="1" dirty="0">
                <a:solidFill>
                  <a:schemeClr val="accent1"/>
                </a:solidFill>
                <a:effectLst/>
                <a:ea typeface="Calibri" panose="020F0502020204030204" pitchFamily="34" charset="0"/>
                <a:cs typeface="Calibri" panose="020F0502020204030204" pitchFamily="34" charset="0"/>
              </a:rPr>
              <a:t> des </a:t>
            </a:r>
            <a:r>
              <a:rPr lang="en-CA" sz="1600" b="1" dirty="0" err="1">
                <a:solidFill>
                  <a:schemeClr val="accent1"/>
                </a:solidFill>
                <a:effectLst/>
                <a:ea typeface="Calibri" panose="020F0502020204030204" pitchFamily="34" charset="0"/>
                <a:cs typeface="Calibri" panose="020F0502020204030204" pitchFamily="34" charset="0"/>
              </a:rPr>
              <a:t>comités</a:t>
            </a:r>
            <a:r>
              <a:rPr lang="en-CA" sz="1600" b="1" dirty="0">
                <a:solidFill>
                  <a:schemeClr val="accent1"/>
                </a:solidFill>
                <a:effectLst/>
                <a:ea typeface="Calibri" panose="020F0502020204030204" pitchFamily="34" charset="0"/>
                <a:cs typeface="Calibri" panose="020F0502020204030204" pitchFamily="34" charset="0"/>
              </a:rPr>
              <a:t> </a:t>
            </a:r>
            <a:r>
              <a:rPr lang="en-CA" sz="1600" b="1" dirty="0" err="1">
                <a:solidFill>
                  <a:schemeClr val="accent1"/>
                </a:solidFill>
                <a:effectLst/>
                <a:ea typeface="Calibri" panose="020F0502020204030204" pitchFamily="34" charset="0"/>
                <a:cs typeface="Calibri" panose="020F0502020204030204" pitchFamily="34" charset="0"/>
              </a:rPr>
              <a:t>spécialisés</a:t>
            </a:r>
            <a:r>
              <a:rPr lang="en-CA" sz="1600" dirty="0">
                <a:solidFill>
                  <a:schemeClr val="accent1"/>
                </a:solidFill>
                <a:effectLst/>
                <a:ea typeface="Calibri" panose="020F0502020204030204" pitchFamily="34" charset="0"/>
                <a:cs typeface="Calibri" panose="020F0502020204030204" pitchFamily="34" charset="0"/>
              </a:rPr>
              <a:t> </a:t>
            </a:r>
          </a:p>
          <a:p>
            <a:pPr marL="742950" lvl="1" indent="-285750">
              <a:buSzPts val="1000"/>
              <a:buFont typeface="Courier New" panose="02070309020205020404" pitchFamily="49" charset="0"/>
              <a:buChar char="o"/>
              <a:tabLst>
                <a:tab pos="914400" algn="l"/>
              </a:tabLst>
            </a:pPr>
            <a:r>
              <a:rPr lang="fr-CA" sz="1400" dirty="0">
                <a:effectLst/>
                <a:ea typeface="Calibri" panose="020F0502020204030204" pitchFamily="34" charset="0"/>
                <a:cs typeface="Calibri" panose="020F0502020204030204" pitchFamily="34" charset="0"/>
              </a:rPr>
              <a:t>Des </a:t>
            </a:r>
            <a:r>
              <a:rPr lang="fr-CA" sz="1400" b="1" dirty="0">
                <a:solidFill>
                  <a:schemeClr val="accent1"/>
                </a:solidFill>
                <a:effectLst/>
                <a:ea typeface="Calibri" panose="020F0502020204030204" pitchFamily="34" charset="0"/>
                <a:cs typeface="Calibri" panose="020F0502020204030204" pitchFamily="34" charset="0"/>
              </a:rPr>
              <a:t>comités dédiés </a:t>
            </a:r>
            <a:r>
              <a:rPr lang="fr-CA" sz="1400" dirty="0">
                <a:effectLst/>
                <a:ea typeface="Calibri" panose="020F0502020204030204" pitchFamily="34" charset="0"/>
                <a:cs typeface="Calibri" panose="020F0502020204030204" pitchFamily="34" charset="0"/>
              </a:rPr>
              <a:t>(juridique, financier, RH, opérationnel) assureront une expertise technique et un suivi approfondi des négociations dans leurs domaines respectifs.</a:t>
            </a:r>
            <a:endParaRPr lang="en-CA" sz="1400" dirty="0">
              <a:effectLst/>
              <a:ea typeface="Calibri" panose="020F0502020204030204" pitchFamily="34" charset="0"/>
              <a:cs typeface="Calibri" panose="020F0502020204030204" pitchFamily="34" charset="0"/>
            </a:endParaRPr>
          </a:p>
          <a:p>
            <a:pPr marL="742950" lvl="1" indent="-285750">
              <a:buSzPts val="1000"/>
              <a:buFont typeface="Courier New" panose="02070309020205020404" pitchFamily="49" charset="0"/>
              <a:buChar char="o"/>
              <a:tabLst>
                <a:tab pos="914400" algn="l"/>
              </a:tabLst>
            </a:pPr>
            <a:r>
              <a:rPr lang="fr-CA" sz="1400" dirty="0">
                <a:effectLst/>
                <a:ea typeface="Calibri" panose="020F0502020204030204" pitchFamily="34" charset="0"/>
                <a:cs typeface="Calibri" panose="020F0502020204030204" pitchFamily="34" charset="0"/>
              </a:rPr>
              <a:t>Chaque comité fournira des </a:t>
            </a:r>
            <a:r>
              <a:rPr lang="fr-CA" sz="1400" b="1" dirty="0">
                <a:solidFill>
                  <a:schemeClr val="accent1"/>
                </a:solidFill>
                <a:effectLst/>
                <a:ea typeface="Calibri" panose="020F0502020204030204" pitchFamily="34" charset="0"/>
                <a:cs typeface="Calibri" panose="020F0502020204030204" pitchFamily="34" charset="0"/>
              </a:rPr>
              <a:t>rapports intermédiaires pour orienter les décisions stratégiques</a:t>
            </a:r>
            <a:r>
              <a:rPr lang="fr-CA" sz="1400" dirty="0">
                <a:effectLst/>
                <a:ea typeface="Calibri" panose="020F0502020204030204" pitchFamily="34" charset="0"/>
                <a:cs typeface="Calibri" panose="020F0502020204030204" pitchFamily="34" charset="0"/>
              </a:rPr>
              <a:t>.</a:t>
            </a:r>
          </a:p>
          <a:p>
            <a:pPr lvl="1">
              <a:buSzPts val="1000"/>
              <a:tabLst>
                <a:tab pos="914400" algn="l"/>
              </a:tabLst>
            </a:pPr>
            <a:endParaRPr lang="fr-CA" sz="1400" dirty="0">
              <a:effectLst/>
              <a:latin typeface="Aptos" panose="020B0004020202020204" pitchFamily="34" charset="0"/>
              <a:ea typeface="Calibri" panose="020F0502020204030204" pitchFamily="34" charset="0"/>
              <a:cs typeface="Calibri" panose="020F0502020204030204" pitchFamily="34" charset="0"/>
            </a:endParaRPr>
          </a:p>
        </p:txBody>
      </p:sp>
      <p:sp>
        <p:nvSpPr>
          <p:cNvPr id="6" name="Rectangle 5">
            <a:extLst>
              <a:ext uri="{FF2B5EF4-FFF2-40B4-BE49-F238E27FC236}">
                <a16:creationId xmlns:a16="http://schemas.microsoft.com/office/drawing/2014/main" id="{A544FF8A-4594-A19A-58D9-D97237B560B7}"/>
              </a:ext>
            </a:extLst>
          </p:cNvPr>
          <p:cNvSpPr/>
          <p:nvPr/>
        </p:nvSpPr>
        <p:spPr>
          <a:xfrm>
            <a:off x="9572625" y="6335212"/>
            <a:ext cx="1943100" cy="200025"/>
          </a:xfrm>
          <a:prstGeom prst="rect">
            <a:avLst/>
          </a:prstGeom>
          <a:solidFill>
            <a:schemeClr val="accent1"/>
          </a:solidFill>
          <a:ln>
            <a:noFill/>
          </a:ln>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endParaRPr lang="en-CA"/>
          </a:p>
        </p:txBody>
      </p:sp>
      <p:sp>
        <p:nvSpPr>
          <p:cNvPr id="7" name="Rectangle 6">
            <a:extLst>
              <a:ext uri="{FF2B5EF4-FFF2-40B4-BE49-F238E27FC236}">
                <a16:creationId xmlns:a16="http://schemas.microsoft.com/office/drawing/2014/main" id="{B26264C1-67B9-2C9E-4957-D15BDD47C62F}"/>
              </a:ext>
            </a:extLst>
          </p:cNvPr>
          <p:cNvSpPr/>
          <p:nvPr/>
        </p:nvSpPr>
        <p:spPr>
          <a:xfrm>
            <a:off x="590169" y="206041"/>
            <a:ext cx="1943100" cy="200025"/>
          </a:xfrm>
          <a:prstGeom prst="rect">
            <a:avLst/>
          </a:prstGeom>
          <a:solidFill>
            <a:schemeClr val="accent1"/>
          </a:solidFill>
          <a:ln>
            <a:noFill/>
          </a:ln>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endParaRPr lang="en-CA"/>
          </a:p>
        </p:txBody>
      </p:sp>
    </p:spTree>
    <p:extLst>
      <p:ext uri="{BB962C8B-B14F-4D97-AF65-F5344CB8AC3E}">
        <p14:creationId xmlns:p14="http://schemas.microsoft.com/office/powerpoint/2010/main" val="948171781"/>
      </p:ext>
    </p:extLst>
  </p:cSld>
  <p:clrMapOvr>
    <a:masterClrMapping/>
  </p:clrMapOvr>
  <mc:AlternateContent xmlns:mc="http://schemas.openxmlformats.org/markup-compatibility/2006" xmlns:p14="http://schemas.microsoft.com/office/powerpoint/2010/main">
    <mc:Choice Requires="p14">
      <p:transition p14:dur="10" advTm="10000"/>
    </mc:Choice>
    <mc:Fallback xmlns="">
      <p:transition advTm="10000"/>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bg>
      <p:bgPr>
        <a:pattFill prst="pct40">
          <a:fgClr>
            <a:schemeClr val="tx2">
              <a:lumMod val="10000"/>
              <a:lumOff val="90000"/>
            </a:schemeClr>
          </a:fgClr>
          <a:bgClr>
            <a:schemeClr val="bg1"/>
          </a:bgClr>
        </a:pattFill>
        <a:effectLst/>
      </p:bgPr>
    </p:bg>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D84F0F36-3502-6974-1B02-012EC8FE80F6}"/>
              </a:ext>
            </a:extLst>
          </p:cNvPr>
          <p:cNvSpPr>
            <a:spLocks noGrp="1"/>
          </p:cNvSpPr>
          <p:nvPr>
            <p:ph idx="1"/>
          </p:nvPr>
        </p:nvSpPr>
        <p:spPr>
          <a:xfrm>
            <a:off x="891921" y="396049"/>
            <a:ext cx="11058144" cy="5557076"/>
          </a:xfrm>
        </p:spPr>
        <p:txBody>
          <a:bodyPr>
            <a:noAutofit/>
          </a:bodyPr>
          <a:lstStyle/>
          <a:p>
            <a:pPr marL="457200" lvl="1" indent="0">
              <a:buSzPts val="1000"/>
              <a:buNone/>
              <a:tabLst>
                <a:tab pos="914400" algn="l"/>
              </a:tabLst>
            </a:pPr>
            <a:endParaRPr lang="en-CA" sz="1200" dirty="0">
              <a:effectLst/>
              <a:ea typeface="Calibri" panose="020F0502020204030204" pitchFamily="34" charset="0"/>
              <a:cs typeface="Calibri" panose="020F0502020204030204" pitchFamily="34" charset="0"/>
            </a:endParaRPr>
          </a:p>
          <a:p>
            <a:pPr marL="457200">
              <a:buFont typeface="Wingdings" panose="05000000000000000000" pitchFamily="2" charset="2"/>
              <a:buChar char="Ø"/>
            </a:pPr>
            <a:r>
              <a:rPr lang="en-CA" sz="1600" b="1" dirty="0">
                <a:solidFill>
                  <a:schemeClr val="accent1"/>
                </a:solidFill>
                <a:effectLst/>
                <a:ea typeface="Calibri" panose="020F0502020204030204" pitchFamily="34" charset="0"/>
                <a:cs typeface="Calibri" panose="020F0502020204030204" pitchFamily="34" charset="0"/>
              </a:rPr>
              <a:t>Accord final et approbations</a:t>
            </a:r>
            <a:endParaRPr lang="en-CA" sz="1600" dirty="0">
              <a:solidFill>
                <a:schemeClr val="accent1"/>
              </a:solidFill>
              <a:effectLst/>
              <a:ea typeface="Calibri" panose="020F0502020204030204" pitchFamily="34" charset="0"/>
              <a:cs typeface="Calibri" panose="020F0502020204030204" pitchFamily="34" charset="0"/>
            </a:endParaRPr>
          </a:p>
          <a:p>
            <a:pPr marL="742950" lvl="1" indent="-285750">
              <a:buSzPts val="1000"/>
              <a:buFont typeface="Courier New" panose="02070309020205020404" pitchFamily="49" charset="0"/>
              <a:buChar char="o"/>
              <a:tabLst>
                <a:tab pos="914400" algn="l"/>
              </a:tabLst>
            </a:pPr>
            <a:r>
              <a:rPr lang="fr-CA" sz="1400" dirty="0">
                <a:effectLst/>
                <a:ea typeface="Calibri" panose="020F0502020204030204" pitchFamily="34" charset="0"/>
                <a:cs typeface="Calibri" panose="020F0502020204030204" pitchFamily="34" charset="0"/>
              </a:rPr>
              <a:t>Une fois les termes finalisés, un accord de fusion sera signé.</a:t>
            </a:r>
            <a:endParaRPr lang="en-CA" sz="1400" dirty="0">
              <a:effectLst/>
              <a:ea typeface="Calibri" panose="020F0502020204030204" pitchFamily="34" charset="0"/>
              <a:cs typeface="Calibri" panose="020F0502020204030204" pitchFamily="34" charset="0"/>
            </a:endParaRPr>
          </a:p>
          <a:p>
            <a:pPr marL="742950" lvl="1" indent="-285750">
              <a:buSzPts val="1000"/>
              <a:buFont typeface="Courier New" panose="02070309020205020404" pitchFamily="49" charset="0"/>
              <a:buChar char="o"/>
              <a:tabLst>
                <a:tab pos="914400" algn="l"/>
              </a:tabLst>
            </a:pPr>
            <a:r>
              <a:rPr lang="fr-CA" sz="1400" dirty="0">
                <a:effectLst/>
                <a:ea typeface="Calibri" panose="020F0502020204030204" pitchFamily="34" charset="0"/>
                <a:cs typeface="Calibri" panose="020F0502020204030204" pitchFamily="34" charset="0"/>
              </a:rPr>
              <a:t>Validation de l’accord par les actionnaires des deux entreprises et approbation des autorités réglementaires.</a:t>
            </a:r>
            <a:endParaRPr lang="en-CA" sz="1400" dirty="0">
              <a:effectLst/>
              <a:ea typeface="Calibri" panose="020F0502020204030204" pitchFamily="34" charset="0"/>
              <a:cs typeface="Calibri" panose="020F0502020204030204" pitchFamily="34" charset="0"/>
            </a:endParaRPr>
          </a:p>
          <a:p>
            <a:pPr marL="0" indent="0">
              <a:buNone/>
            </a:pPr>
            <a:endParaRPr lang="en-CA" sz="1200" dirty="0"/>
          </a:p>
          <a:p>
            <a:pPr marL="0" lvl="0" indent="0">
              <a:lnSpc>
                <a:spcPct val="107000"/>
              </a:lnSpc>
              <a:spcAft>
                <a:spcPts val="800"/>
              </a:spcAft>
              <a:buNone/>
              <a:tabLst>
                <a:tab pos="457200" algn="l"/>
              </a:tabLst>
            </a:pPr>
            <a:r>
              <a:rPr lang="fr-CA" sz="1800" b="1" kern="100" dirty="0">
                <a:solidFill>
                  <a:schemeClr val="accent1"/>
                </a:solidFill>
                <a:effectLst/>
                <a:ea typeface="Calibri" panose="020F0502020204030204" pitchFamily="34" charset="0"/>
                <a:cs typeface="Times New Roman" panose="02020603050405020304" pitchFamily="18" charset="0"/>
              </a:rPr>
              <a:t>3. Mécanisme </a:t>
            </a:r>
            <a:r>
              <a:rPr lang="fr-CA" sz="1800" b="1" kern="100" dirty="0">
                <a:solidFill>
                  <a:schemeClr val="accent1"/>
                </a:solidFill>
                <a:ea typeface="Calibri" panose="020F0502020204030204" pitchFamily="34" charset="0"/>
                <a:cs typeface="Times New Roman" panose="02020603050405020304" pitchFamily="18" charset="0"/>
              </a:rPr>
              <a:t>opératoire</a:t>
            </a:r>
            <a:r>
              <a:rPr lang="fr-CA" sz="1800" kern="100" dirty="0">
                <a:solidFill>
                  <a:schemeClr val="accent1"/>
                </a:solidFill>
                <a:effectLst/>
                <a:ea typeface="Calibri" panose="020F0502020204030204" pitchFamily="34" charset="0"/>
                <a:cs typeface="Times New Roman" panose="02020603050405020304" pitchFamily="18" charset="0"/>
              </a:rPr>
              <a:t> </a:t>
            </a:r>
            <a:r>
              <a:rPr lang="fr-CA" sz="1400" b="1" kern="100" dirty="0">
                <a:solidFill>
                  <a:schemeClr val="accent1"/>
                </a:solidFill>
                <a:effectLst/>
                <a:ea typeface="Calibri" panose="020F0502020204030204" pitchFamily="34" charset="0"/>
                <a:cs typeface="Times New Roman" panose="02020603050405020304" pitchFamily="18" charset="0"/>
              </a:rPr>
              <a:t>- </a:t>
            </a:r>
            <a:r>
              <a:rPr lang="fr-CA" sz="1800" b="1" kern="100" dirty="0">
                <a:solidFill>
                  <a:schemeClr val="accent1"/>
                </a:solidFill>
                <a:ea typeface="Calibri" panose="020F0502020204030204" pitchFamily="34" charset="0"/>
                <a:cs typeface="Times New Roman" panose="02020603050405020304" pitchFamily="18" charset="0"/>
              </a:rPr>
              <a:t>Acquisition majoritaire ou fusion à parité</a:t>
            </a:r>
            <a:endParaRPr lang="en-CA" sz="1800" b="1" kern="100" dirty="0">
              <a:solidFill>
                <a:schemeClr val="accent1"/>
              </a:solidFill>
              <a:ea typeface="Calibri" panose="020F0502020204030204" pitchFamily="34" charset="0"/>
              <a:cs typeface="Times New Roman" panose="02020603050405020304" pitchFamily="18" charset="0"/>
            </a:endParaRPr>
          </a:p>
          <a:p>
            <a:pPr marL="0" lvl="0" indent="0">
              <a:lnSpc>
                <a:spcPct val="107000"/>
              </a:lnSpc>
              <a:spcAft>
                <a:spcPts val="800"/>
              </a:spcAft>
              <a:buNone/>
              <a:tabLst>
                <a:tab pos="457200" algn="l"/>
              </a:tabLst>
            </a:pPr>
            <a:r>
              <a:rPr lang="fr-CA" sz="1400" kern="100" dirty="0">
                <a:effectLst/>
                <a:ea typeface="Calibri" panose="020F0502020204030204" pitchFamily="34" charset="0"/>
                <a:cs typeface="Times New Roman" panose="02020603050405020304" pitchFamily="18" charset="0"/>
              </a:rPr>
              <a:t>Deux approches principales sont possibles pour la fusion-acquisition. Les deux approches ont leurs propres avantages et inconvénients et la meilleure décision sera celle qui permettra à la nouvelle entité de prospérer sur le long terme en tenant compte des différents facteurs en jeu. </a:t>
            </a:r>
            <a:endParaRPr lang="en-CA" sz="1400" kern="100" dirty="0">
              <a:effectLst/>
              <a:ea typeface="Calibri" panose="020F0502020204030204" pitchFamily="34" charset="0"/>
              <a:cs typeface="Times New Roman" panose="02020603050405020304" pitchFamily="18" charset="0"/>
            </a:endParaRPr>
          </a:p>
          <a:p>
            <a:pPr marL="685800" lvl="1" indent="-228600">
              <a:lnSpc>
                <a:spcPct val="107000"/>
              </a:lnSpc>
              <a:spcAft>
                <a:spcPts val="800"/>
              </a:spcAft>
              <a:buFont typeface="+mj-lt"/>
              <a:buAutoNum type="alphaLcPeriod"/>
              <a:tabLst>
                <a:tab pos="1143000" algn="l"/>
              </a:tabLst>
            </a:pPr>
            <a:r>
              <a:rPr lang="en-CA" sz="1600" b="1" kern="100" dirty="0">
                <a:solidFill>
                  <a:schemeClr val="accent1"/>
                </a:solidFill>
                <a:effectLst/>
                <a:ea typeface="Calibri" panose="020F0502020204030204" pitchFamily="34" charset="0"/>
                <a:cs typeface="Times New Roman" panose="02020603050405020304" pitchFamily="18" charset="0"/>
              </a:rPr>
              <a:t>Acquisition </a:t>
            </a:r>
            <a:r>
              <a:rPr lang="en-CA" sz="1600" b="1" kern="100" dirty="0" err="1">
                <a:solidFill>
                  <a:schemeClr val="accent1"/>
                </a:solidFill>
                <a:effectLst/>
                <a:ea typeface="Calibri" panose="020F0502020204030204" pitchFamily="34" charset="0"/>
                <a:cs typeface="Times New Roman" panose="02020603050405020304" pitchFamily="18" charset="0"/>
              </a:rPr>
              <a:t>majoritaire</a:t>
            </a:r>
            <a:endParaRPr lang="en-CA" sz="1600" kern="100" dirty="0">
              <a:solidFill>
                <a:schemeClr val="accent1"/>
              </a:solidFill>
              <a:effectLst/>
              <a:ea typeface="Calibri" panose="020F0502020204030204" pitchFamily="34" charset="0"/>
              <a:cs typeface="Times New Roman" panose="02020603050405020304" pitchFamily="18" charset="0"/>
            </a:endParaRPr>
          </a:p>
          <a:p>
            <a:pPr marL="742950" lvl="1" indent="-285750">
              <a:lnSpc>
                <a:spcPct val="107000"/>
              </a:lnSpc>
              <a:spcAft>
                <a:spcPts val="800"/>
              </a:spcAft>
              <a:buSzPts val="1000"/>
              <a:buFont typeface="Courier New" panose="02070309020205020404" pitchFamily="49" charset="0"/>
              <a:buChar char="o"/>
              <a:tabLst>
                <a:tab pos="1600200" algn="l"/>
              </a:tabLst>
            </a:pPr>
            <a:r>
              <a:rPr lang="fr-CA" sz="1400" kern="100" dirty="0">
                <a:effectLst/>
                <a:ea typeface="Calibri" panose="020F0502020204030204" pitchFamily="34" charset="0"/>
                <a:cs typeface="Times New Roman" panose="02020603050405020304" pitchFamily="18" charset="0"/>
              </a:rPr>
              <a:t>Une entreprise (l’agence publicitaire ou la maison d’édition) acquiert une majorité des actions de l’autre entité, en prenant ainsi le contrôle.</a:t>
            </a:r>
            <a:endParaRPr lang="en-CA" sz="1400" kern="100" dirty="0">
              <a:effectLst/>
              <a:ea typeface="Calibri" panose="020F0502020204030204" pitchFamily="34" charset="0"/>
              <a:cs typeface="Times New Roman" panose="02020603050405020304" pitchFamily="18" charset="0"/>
            </a:endParaRPr>
          </a:p>
          <a:p>
            <a:pPr marL="1200150" lvl="2" indent="-285750">
              <a:lnSpc>
                <a:spcPct val="107000"/>
              </a:lnSpc>
              <a:spcAft>
                <a:spcPts val="800"/>
              </a:spcAft>
              <a:buSzPts val="1000"/>
              <a:buFont typeface="Courier New" panose="02070309020205020404" pitchFamily="49" charset="0"/>
              <a:buChar char="o"/>
              <a:tabLst>
                <a:tab pos="1600200" algn="l"/>
              </a:tabLst>
            </a:pPr>
            <a:r>
              <a:rPr lang="en-CA" sz="1400" b="1" kern="100" dirty="0" err="1">
                <a:solidFill>
                  <a:schemeClr val="accent1"/>
                </a:solidFill>
                <a:effectLst/>
                <a:ea typeface="Calibri" panose="020F0502020204030204" pitchFamily="34" charset="0"/>
                <a:cs typeface="Times New Roman" panose="02020603050405020304" pitchFamily="18" charset="0"/>
              </a:rPr>
              <a:t>Avantages</a:t>
            </a:r>
            <a:endParaRPr lang="en-CA" sz="1400" b="1" kern="100" dirty="0">
              <a:solidFill>
                <a:schemeClr val="accent1"/>
              </a:solidFill>
              <a:effectLst/>
              <a:ea typeface="Calibri" panose="020F0502020204030204" pitchFamily="34" charset="0"/>
              <a:cs typeface="Times New Roman" panose="02020603050405020304" pitchFamily="18" charset="0"/>
            </a:endParaRPr>
          </a:p>
          <a:p>
            <a:pPr marL="1600200" lvl="3" indent="-228600">
              <a:lnSpc>
                <a:spcPts val="800"/>
              </a:lnSpc>
              <a:spcAft>
                <a:spcPts val="800"/>
              </a:spcAft>
              <a:buSzPts val="1000"/>
              <a:buFont typeface="Wingdings" panose="05000000000000000000" pitchFamily="2" charset="2"/>
              <a:buChar char=""/>
              <a:tabLst>
                <a:tab pos="2057400" algn="l"/>
              </a:tabLst>
            </a:pPr>
            <a:r>
              <a:rPr lang="fr-CA" sz="1400" kern="100" dirty="0">
                <a:effectLst/>
                <a:ea typeface="Calibri" panose="020F0502020204030204" pitchFamily="34" charset="0"/>
                <a:cs typeface="Times New Roman" panose="02020603050405020304" pitchFamily="18" charset="0"/>
              </a:rPr>
              <a:t>Plus grande rapidité de mise en œuvre.</a:t>
            </a:r>
            <a:endParaRPr lang="en-CA" sz="1400" kern="100" dirty="0">
              <a:effectLst/>
              <a:ea typeface="Calibri" panose="020F0502020204030204" pitchFamily="34" charset="0"/>
              <a:cs typeface="Times New Roman" panose="02020603050405020304" pitchFamily="18" charset="0"/>
            </a:endParaRPr>
          </a:p>
          <a:p>
            <a:pPr marL="1600200" lvl="3" indent="-228600">
              <a:lnSpc>
                <a:spcPts val="800"/>
              </a:lnSpc>
              <a:spcAft>
                <a:spcPts val="800"/>
              </a:spcAft>
              <a:buSzPts val="1000"/>
              <a:buFont typeface="Wingdings" panose="05000000000000000000" pitchFamily="2" charset="2"/>
              <a:buChar char=""/>
              <a:tabLst>
                <a:tab pos="2057400" algn="l"/>
              </a:tabLst>
            </a:pPr>
            <a:r>
              <a:rPr lang="fr-CA" sz="1400" kern="100" dirty="0">
                <a:effectLst/>
                <a:ea typeface="Calibri" panose="020F0502020204030204" pitchFamily="34" charset="0"/>
                <a:cs typeface="Times New Roman" panose="02020603050405020304" pitchFamily="18" charset="0"/>
              </a:rPr>
              <a:t>Contrôle direct de l’entreprise acquise, facilitant la prise de décision.</a:t>
            </a:r>
            <a:endParaRPr lang="en-CA" sz="1400" kern="100" dirty="0">
              <a:effectLst/>
              <a:ea typeface="Calibri" panose="020F0502020204030204" pitchFamily="34" charset="0"/>
              <a:cs typeface="Times New Roman" panose="02020603050405020304" pitchFamily="18" charset="0"/>
            </a:endParaRPr>
          </a:p>
          <a:p>
            <a:pPr marL="1200150" lvl="2" indent="-285750">
              <a:lnSpc>
                <a:spcPct val="107000"/>
              </a:lnSpc>
              <a:spcAft>
                <a:spcPts val="800"/>
              </a:spcAft>
              <a:buSzPts val="1000"/>
              <a:buFont typeface="Courier New" panose="02070309020205020404" pitchFamily="49" charset="0"/>
              <a:buChar char="o"/>
              <a:tabLst>
                <a:tab pos="1600200" algn="l"/>
              </a:tabLst>
            </a:pPr>
            <a:r>
              <a:rPr lang="en-CA" sz="1400" b="1" kern="100" dirty="0" err="1">
                <a:solidFill>
                  <a:schemeClr val="accent1"/>
                </a:solidFill>
                <a:effectLst/>
                <a:ea typeface="Calibri" panose="020F0502020204030204" pitchFamily="34" charset="0"/>
                <a:cs typeface="Times New Roman" panose="02020603050405020304" pitchFamily="18" charset="0"/>
              </a:rPr>
              <a:t>Inconvénients</a:t>
            </a:r>
            <a:endParaRPr lang="en-CA" sz="1400" b="1" kern="100" dirty="0">
              <a:solidFill>
                <a:schemeClr val="accent1"/>
              </a:solidFill>
              <a:effectLst/>
              <a:ea typeface="Calibri" panose="020F0502020204030204" pitchFamily="34" charset="0"/>
              <a:cs typeface="Times New Roman" panose="02020603050405020304" pitchFamily="18" charset="0"/>
            </a:endParaRPr>
          </a:p>
          <a:p>
            <a:pPr marL="1600200" lvl="3" indent="-228600">
              <a:lnSpc>
                <a:spcPts val="800"/>
              </a:lnSpc>
              <a:spcAft>
                <a:spcPts val="800"/>
              </a:spcAft>
              <a:buSzPts val="1000"/>
              <a:buFont typeface="Wingdings" panose="05000000000000000000" pitchFamily="2" charset="2"/>
              <a:buChar char=""/>
              <a:tabLst>
                <a:tab pos="2057400" algn="l"/>
              </a:tabLst>
            </a:pPr>
            <a:r>
              <a:rPr lang="fr-CA" sz="1400" kern="100" dirty="0">
                <a:ea typeface="Calibri" panose="020F0502020204030204" pitchFamily="34" charset="0"/>
                <a:cs typeface="Times New Roman" panose="02020603050405020304" pitchFamily="18" charset="0"/>
              </a:rPr>
              <a:t>Potentielle résistance culturelle de l’entreprise acquise.</a:t>
            </a:r>
            <a:endParaRPr lang="en-CA" sz="1400" kern="100" dirty="0">
              <a:ea typeface="Calibri" panose="020F0502020204030204" pitchFamily="34" charset="0"/>
              <a:cs typeface="Times New Roman" panose="02020603050405020304" pitchFamily="18" charset="0"/>
            </a:endParaRPr>
          </a:p>
          <a:p>
            <a:pPr marL="1600200" lvl="3" indent="-228600">
              <a:lnSpc>
                <a:spcPts val="800"/>
              </a:lnSpc>
              <a:spcAft>
                <a:spcPts val="800"/>
              </a:spcAft>
              <a:buSzPts val="1000"/>
              <a:buFont typeface="Wingdings" panose="05000000000000000000" pitchFamily="2" charset="2"/>
              <a:buChar char=""/>
              <a:tabLst>
                <a:tab pos="2057400" algn="l"/>
              </a:tabLst>
            </a:pPr>
            <a:r>
              <a:rPr lang="en-CA" sz="1400" kern="100" dirty="0" err="1">
                <a:ea typeface="Calibri" panose="020F0502020204030204" pitchFamily="34" charset="0"/>
                <a:cs typeface="Times New Roman" panose="02020603050405020304" pitchFamily="18" charset="0"/>
              </a:rPr>
              <a:t>Coût</a:t>
            </a:r>
            <a:r>
              <a:rPr lang="en-CA" sz="1400" kern="100" dirty="0">
                <a:ea typeface="Calibri" panose="020F0502020204030204" pitchFamily="34" charset="0"/>
                <a:cs typeface="Times New Roman" panose="02020603050405020304" pitchFamily="18" charset="0"/>
              </a:rPr>
              <a:t> </a:t>
            </a:r>
            <a:r>
              <a:rPr lang="en-CA" sz="1400" kern="100" dirty="0" err="1">
                <a:ea typeface="Calibri" panose="020F0502020204030204" pitchFamily="34" charset="0"/>
                <a:cs typeface="Times New Roman" panose="02020603050405020304" pitchFamily="18" charset="0"/>
              </a:rPr>
              <a:t>d’acquisition</a:t>
            </a:r>
            <a:r>
              <a:rPr lang="en-CA" sz="1400" kern="100" dirty="0">
                <a:ea typeface="Calibri" panose="020F0502020204030204" pitchFamily="34" charset="0"/>
                <a:cs typeface="Times New Roman" panose="02020603050405020304" pitchFamily="18" charset="0"/>
              </a:rPr>
              <a:t> plus </a:t>
            </a:r>
            <a:r>
              <a:rPr lang="en-CA" sz="1400" kern="100" dirty="0" err="1">
                <a:ea typeface="Calibri" panose="020F0502020204030204" pitchFamily="34" charset="0"/>
                <a:cs typeface="Times New Roman" panose="02020603050405020304" pitchFamily="18" charset="0"/>
              </a:rPr>
              <a:t>élevé</a:t>
            </a:r>
            <a:r>
              <a:rPr lang="en-CA" sz="1400" kern="100" dirty="0">
                <a:ea typeface="Calibri" panose="020F0502020204030204" pitchFamily="34" charset="0"/>
                <a:cs typeface="Times New Roman" panose="02020603050405020304" pitchFamily="18" charset="0"/>
              </a:rPr>
              <a:t>.</a:t>
            </a:r>
          </a:p>
          <a:p>
            <a:pPr marL="0" indent="0">
              <a:buNone/>
            </a:pPr>
            <a:endParaRPr lang="en-CA" sz="1200" dirty="0"/>
          </a:p>
        </p:txBody>
      </p:sp>
      <p:sp>
        <p:nvSpPr>
          <p:cNvPr id="4" name="Rectangle 3">
            <a:extLst>
              <a:ext uri="{FF2B5EF4-FFF2-40B4-BE49-F238E27FC236}">
                <a16:creationId xmlns:a16="http://schemas.microsoft.com/office/drawing/2014/main" id="{382813E8-DE53-15EE-435E-332EC6D2E088}"/>
              </a:ext>
            </a:extLst>
          </p:cNvPr>
          <p:cNvSpPr/>
          <p:nvPr/>
        </p:nvSpPr>
        <p:spPr>
          <a:xfrm>
            <a:off x="9572625" y="6105525"/>
            <a:ext cx="1943100" cy="200025"/>
          </a:xfrm>
          <a:prstGeom prst="rect">
            <a:avLst/>
          </a:prstGeom>
          <a:solidFill>
            <a:schemeClr val="accent1"/>
          </a:solidFill>
          <a:ln>
            <a:noFill/>
          </a:ln>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endParaRPr lang="en-CA"/>
          </a:p>
        </p:txBody>
      </p:sp>
      <p:sp>
        <p:nvSpPr>
          <p:cNvPr id="5" name="Rectangle 4">
            <a:extLst>
              <a:ext uri="{FF2B5EF4-FFF2-40B4-BE49-F238E27FC236}">
                <a16:creationId xmlns:a16="http://schemas.microsoft.com/office/drawing/2014/main" id="{BE31729B-9E11-E021-4C5A-FE17F86616A6}"/>
              </a:ext>
            </a:extLst>
          </p:cNvPr>
          <p:cNvSpPr/>
          <p:nvPr/>
        </p:nvSpPr>
        <p:spPr>
          <a:xfrm>
            <a:off x="891921" y="296037"/>
            <a:ext cx="1943100" cy="200025"/>
          </a:xfrm>
          <a:prstGeom prst="rect">
            <a:avLst/>
          </a:prstGeom>
          <a:solidFill>
            <a:schemeClr val="accent1"/>
          </a:solidFill>
          <a:ln>
            <a:noFill/>
          </a:ln>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endParaRPr lang="en-CA"/>
          </a:p>
        </p:txBody>
      </p:sp>
    </p:spTree>
    <p:extLst>
      <p:ext uri="{BB962C8B-B14F-4D97-AF65-F5344CB8AC3E}">
        <p14:creationId xmlns:p14="http://schemas.microsoft.com/office/powerpoint/2010/main" val="493920430"/>
      </p:ext>
    </p:extLst>
  </p:cSld>
  <p:clrMapOvr>
    <a:masterClrMapping/>
  </p:clrMapOvr>
  <mc:AlternateContent xmlns:mc="http://schemas.openxmlformats.org/markup-compatibility/2006" xmlns:p14="http://schemas.microsoft.com/office/powerpoint/2010/main">
    <mc:Choice Requires="p14">
      <p:transition p14:dur="10" advTm="10000"/>
    </mc:Choice>
    <mc:Fallback xmlns="">
      <p:transition advTm="10000"/>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Pr>
        <a:pattFill prst="pct40">
          <a:fgClr>
            <a:schemeClr val="tx2">
              <a:lumMod val="10000"/>
              <a:lumOff val="90000"/>
            </a:schemeClr>
          </a:fgClr>
          <a:bgClr>
            <a:schemeClr val="bg1"/>
          </a:bgClr>
        </a:pattFill>
        <a:effectLst/>
      </p:bgPr>
    </p:bg>
    <p:spTree>
      <p:nvGrpSpPr>
        <p:cNvPr id="1" name=""/>
        <p:cNvGrpSpPr/>
        <p:nvPr/>
      </p:nvGrpSpPr>
      <p:grpSpPr>
        <a:xfrm>
          <a:off x="0" y="0"/>
          <a:ext cx="0" cy="0"/>
          <a:chOff x="0" y="0"/>
          <a:chExt cx="0" cy="0"/>
        </a:xfrm>
      </p:grpSpPr>
      <p:sp>
        <p:nvSpPr>
          <p:cNvPr id="5" name="ZoneTexte 4">
            <a:extLst>
              <a:ext uri="{FF2B5EF4-FFF2-40B4-BE49-F238E27FC236}">
                <a16:creationId xmlns:a16="http://schemas.microsoft.com/office/drawing/2014/main" id="{3A5F6C99-1325-F28D-E1AE-5E91179F677E}"/>
              </a:ext>
            </a:extLst>
          </p:cNvPr>
          <p:cNvSpPr txBox="1"/>
          <p:nvPr/>
        </p:nvSpPr>
        <p:spPr>
          <a:xfrm>
            <a:off x="640080" y="536624"/>
            <a:ext cx="9729216" cy="5161028"/>
          </a:xfrm>
          <a:prstGeom prst="rect">
            <a:avLst/>
          </a:prstGeom>
          <a:noFill/>
        </p:spPr>
        <p:txBody>
          <a:bodyPr wrap="square">
            <a:spAutoFit/>
          </a:bodyPr>
          <a:lstStyle/>
          <a:p>
            <a:pPr lvl="2">
              <a:lnSpc>
                <a:spcPts val="800"/>
              </a:lnSpc>
              <a:spcAft>
                <a:spcPts val="800"/>
              </a:spcAft>
              <a:buSzPts val="1000"/>
              <a:tabLst>
                <a:tab pos="2057400" algn="l"/>
              </a:tabLst>
            </a:pPr>
            <a:endParaRPr lang="en-CA" sz="800" b="1" kern="100" dirty="0">
              <a:effectLst/>
              <a:ea typeface="Calibri" panose="020F0502020204030204" pitchFamily="34" charset="0"/>
              <a:cs typeface="Times New Roman" panose="02020603050405020304" pitchFamily="18" charset="0"/>
            </a:endParaRPr>
          </a:p>
          <a:p>
            <a:pPr lvl="1">
              <a:lnSpc>
                <a:spcPct val="107000"/>
              </a:lnSpc>
              <a:spcAft>
                <a:spcPts val="800"/>
              </a:spcAft>
              <a:tabLst>
                <a:tab pos="1143000" algn="l"/>
              </a:tabLst>
            </a:pPr>
            <a:r>
              <a:rPr lang="en-CA" sz="1600" b="1" kern="100" dirty="0">
                <a:solidFill>
                  <a:schemeClr val="accent1"/>
                </a:solidFill>
                <a:effectLst/>
                <a:ea typeface="Calibri" panose="020F0502020204030204" pitchFamily="34" charset="0"/>
                <a:cs typeface="Times New Roman" panose="02020603050405020304" pitchFamily="18" charset="0"/>
              </a:rPr>
              <a:t>b.   Fusion à </a:t>
            </a:r>
            <a:r>
              <a:rPr lang="en-CA" sz="1600" b="1" kern="100" dirty="0" err="1">
                <a:solidFill>
                  <a:schemeClr val="accent1"/>
                </a:solidFill>
                <a:effectLst/>
                <a:ea typeface="Calibri" panose="020F0502020204030204" pitchFamily="34" charset="0"/>
                <a:cs typeface="Times New Roman" panose="02020603050405020304" pitchFamily="18" charset="0"/>
              </a:rPr>
              <a:t>parité</a:t>
            </a:r>
            <a:endParaRPr lang="en-CA" sz="1600" kern="100" dirty="0">
              <a:solidFill>
                <a:schemeClr val="accent1"/>
              </a:solidFill>
              <a:effectLst/>
              <a:ea typeface="Calibri" panose="020F0502020204030204" pitchFamily="34" charset="0"/>
              <a:cs typeface="Times New Roman" panose="02020603050405020304" pitchFamily="18" charset="0"/>
            </a:endParaRPr>
          </a:p>
          <a:p>
            <a:pPr marL="742950" lvl="1" indent="-285750">
              <a:lnSpc>
                <a:spcPct val="107000"/>
              </a:lnSpc>
              <a:spcAft>
                <a:spcPts val="800"/>
              </a:spcAft>
              <a:buSzPts val="1000"/>
              <a:buFont typeface="Courier New" panose="02070309020205020404" pitchFamily="49" charset="0"/>
              <a:buChar char="o"/>
              <a:tabLst>
                <a:tab pos="1600200" algn="l"/>
              </a:tabLst>
            </a:pPr>
            <a:r>
              <a:rPr lang="fr-CA" sz="1400" kern="100" dirty="0">
                <a:effectLst/>
                <a:ea typeface="Calibri" panose="020F0502020204030204" pitchFamily="34" charset="0"/>
                <a:cs typeface="Times New Roman" panose="02020603050405020304" pitchFamily="18" charset="0"/>
              </a:rPr>
              <a:t>Les deux entreprises combinent leurs actifs pour créer une nouvelle entité dans laquelle elles détiennent des parts égales.</a:t>
            </a:r>
            <a:endParaRPr lang="en-CA" sz="1400" kern="100" dirty="0">
              <a:effectLst/>
              <a:ea typeface="Calibri" panose="020F0502020204030204" pitchFamily="34" charset="0"/>
              <a:cs typeface="Times New Roman" panose="02020603050405020304" pitchFamily="18" charset="0"/>
            </a:endParaRPr>
          </a:p>
          <a:p>
            <a:pPr marL="1200150" lvl="2" indent="-285750">
              <a:lnSpc>
                <a:spcPct val="107000"/>
              </a:lnSpc>
              <a:spcAft>
                <a:spcPts val="800"/>
              </a:spcAft>
              <a:buSzPts val="1000"/>
              <a:buFont typeface="Courier New" panose="02070309020205020404" pitchFamily="49" charset="0"/>
              <a:buChar char="o"/>
              <a:tabLst>
                <a:tab pos="1600200" algn="l"/>
              </a:tabLst>
            </a:pPr>
            <a:r>
              <a:rPr lang="en-CA" sz="1400" b="1" kern="100" dirty="0" err="1">
                <a:solidFill>
                  <a:schemeClr val="accent1"/>
                </a:solidFill>
                <a:effectLst/>
                <a:ea typeface="Calibri" panose="020F0502020204030204" pitchFamily="34" charset="0"/>
                <a:cs typeface="Times New Roman" panose="02020603050405020304" pitchFamily="18" charset="0"/>
              </a:rPr>
              <a:t>Avantages</a:t>
            </a:r>
            <a:endParaRPr lang="en-CA" sz="1400" b="1" kern="100" dirty="0">
              <a:solidFill>
                <a:schemeClr val="accent1"/>
              </a:solidFill>
              <a:effectLst/>
              <a:ea typeface="Calibri" panose="020F0502020204030204" pitchFamily="34" charset="0"/>
              <a:cs typeface="Times New Roman" panose="02020603050405020304" pitchFamily="18" charset="0"/>
            </a:endParaRPr>
          </a:p>
          <a:p>
            <a:pPr marL="1600200" lvl="3" indent="-228600">
              <a:lnSpc>
                <a:spcPts val="800"/>
              </a:lnSpc>
              <a:spcAft>
                <a:spcPts val="800"/>
              </a:spcAft>
              <a:buSzPts val="1000"/>
              <a:buFont typeface="Wingdings" panose="05000000000000000000" pitchFamily="2" charset="2"/>
              <a:buChar char=""/>
              <a:tabLst>
                <a:tab pos="2057400" algn="l"/>
              </a:tabLst>
            </a:pPr>
            <a:r>
              <a:rPr lang="fr-CA" sz="1400" kern="100" dirty="0">
                <a:ea typeface="Calibri" panose="020F0502020204030204" pitchFamily="34" charset="0"/>
                <a:cs typeface="Times New Roman" panose="02020603050405020304" pitchFamily="18" charset="0"/>
              </a:rPr>
              <a:t>Meilleur équilibre dans la gouvernance et les responsabilités.</a:t>
            </a:r>
            <a:endParaRPr lang="en-CA" sz="1400" kern="100" dirty="0">
              <a:ea typeface="Calibri" panose="020F0502020204030204" pitchFamily="34" charset="0"/>
              <a:cs typeface="Times New Roman" panose="02020603050405020304" pitchFamily="18" charset="0"/>
            </a:endParaRPr>
          </a:p>
          <a:p>
            <a:pPr marL="1600200" lvl="3" indent="-228600">
              <a:lnSpc>
                <a:spcPts val="800"/>
              </a:lnSpc>
              <a:spcAft>
                <a:spcPts val="800"/>
              </a:spcAft>
              <a:buSzPts val="1000"/>
              <a:buFont typeface="Wingdings" panose="05000000000000000000" pitchFamily="2" charset="2"/>
              <a:buChar char=""/>
              <a:tabLst>
                <a:tab pos="2057400" algn="l"/>
              </a:tabLst>
            </a:pPr>
            <a:r>
              <a:rPr lang="fr-CA" sz="1400" kern="100" dirty="0">
                <a:ea typeface="Calibri" panose="020F0502020204030204" pitchFamily="34" charset="0"/>
                <a:cs typeface="Times New Roman" panose="02020603050405020304" pitchFamily="18" charset="0"/>
              </a:rPr>
              <a:t>Plus grande acceptation des deux parties dans le processus d’intégration.</a:t>
            </a:r>
            <a:endParaRPr lang="en-CA" sz="1400" kern="100" dirty="0">
              <a:ea typeface="Calibri" panose="020F0502020204030204" pitchFamily="34" charset="0"/>
              <a:cs typeface="Times New Roman" panose="02020603050405020304" pitchFamily="18" charset="0"/>
            </a:endParaRPr>
          </a:p>
          <a:p>
            <a:pPr marL="1200150" lvl="2" indent="-285750">
              <a:lnSpc>
                <a:spcPct val="107000"/>
              </a:lnSpc>
              <a:spcAft>
                <a:spcPts val="800"/>
              </a:spcAft>
              <a:buSzPts val="1000"/>
              <a:buFont typeface="Courier New" panose="02070309020205020404" pitchFamily="49" charset="0"/>
              <a:buChar char="o"/>
              <a:tabLst>
                <a:tab pos="1600200" algn="l"/>
              </a:tabLst>
            </a:pPr>
            <a:r>
              <a:rPr lang="en-CA" sz="1400" b="1" kern="100" dirty="0" err="1">
                <a:solidFill>
                  <a:schemeClr val="accent1"/>
                </a:solidFill>
                <a:effectLst/>
                <a:ea typeface="Calibri" panose="020F0502020204030204" pitchFamily="34" charset="0"/>
                <a:cs typeface="Times New Roman" panose="02020603050405020304" pitchFamily="18" charset="0"/>
              </a:rPr>
              <a:t>Inconvénients</a:t>
            </a:r>
            <a:endParaRPr lang="en-CA" sz="1400" b="1" kern="100" dirty="0">
              <a:solidFill>
                <a:schemeClr val="accent1"/>
              </a:solidFill>
              <a:effectLst/>
              <a:ea typeface="Calibri" panose="020F0502020204030204" pitchFamily="34" charset="0"/>
              <a:cs typeface="Times New Roman" panose="02020603050405020304" pitchFamily="18" charset="0"/>
            </a:endParaRPr>
          </a:p>
          <a:p>
            <a:pPr marL="1600200" lvl="3" indent="-228600">
              <a:lnSpc>
                <a:spcPts val="800"/>
              </a:lnSpc>
              <a:spcAft>
                <a:spcPts val="800"/>
              </a:spcAft>
              <a:buSzPts val="1000"/>
              <a:buFont typeface="Wingdings" panose="05000000000000000000" pitchFamily="2" charset="2"/>
              <a:buChar char=""/>
              <a:tabLst>
                <a:tab pos="2057400" algn="l"/>
              </a:tabLst>
            </a:pPr>
            <a:r>
              <a:rPr lang="fr-CA" sz="1400" kern="100" dirty="0">
                <a:ea typeface="Calibri" panose="020F0502020204030204" pitchFamily="34" charset="0"/>
                <a:cs typeface="Times New Roman" panose="02020603050405020304" pitchFamily="18" charset="0"/>
              </a:rPr>
              <a:t>Complexité accrue dans la prise de décision.</a:t>
            </a:r>
            <a:endParaRPr lang="en-CA" sz="1400" kern="100" dirty="0">
              <a:ea typeface="Calibri" panose="020F0502020204030204" pitchFamily="34" charset="0"/>
              <a:cs typeface="Times New Roman" panose="02020603050405020304" pitchFamily="18" charset="0"/>
            </a:endParaRPr>
          </a:p>
          <a:p>
            <a:pPr marL="1600200" lvl="3" indent="-228600">
              <a:lnSpc>
                <a:spcPts val="800"/>
              </a:lnSpc>
              <a:spcAft>
                <a:spcPts val="800"/>
              </a:spcAft>
              <a:buSzPts val="1000"/>
              <a:buFont typeface="Wingdings" panose="05000000000000000000" pitchFamily="2" charset="2"/>
              <a:buChar char=""/>
              <a:tabLst>
                <a:tab pos="2057400" algn="l"/>
              </a:tabLst>
            </a:pPr>
            <a:r>
              <a:rPr lang="fr-CA" sz="1400" kern="100" dirty="0">
                <a:ea typeface="Calibri" panose="020F0502020204030204" pitchFamily="34" charset="0"/>
                <a:cs typeface="Times New Roman" panose="02020603050405020304" pitchFamily="18" charset="0"/>
              </a:rPr>
              <a:t>Négociations plus longues pour atteindre un consensus.</a:t>
            </a:r>
            <a:endParaRPr lang="en-CA" sz="1400" kern="100" dirty="0">
              <a:ea typeface="Calibri" panose="020F0502020204030204" pitchFamily="34" charset="0"/>
              <a:cs typeface="Times New Roman" panose="02020603050405020304" pitchFamily="18" charset="0"/>
            </a:endParaRPr>
          </a:p>
          <a:p>
            <a:pPr algn="ctr">
              <a:lnSpc>
                <a:spcPct val="107000"/>
              </a:lnSpc>
              <a:spcAft>
                <a:spcPts val="800"/>
              </a:spcAft>
              <a:buSzPts val="1000"/>
              <a:tabLst>
                <a:tab pos="2057400" algn="l"/>
              </a:tabLst>
            </a:pPr>
            <a:endParaRPr lang="fr-CA" sz="800" b="1" kern="100" dirty="0">
              <a:effectLst/>
              <a:ea typeface="Calibri" panose="020F0502020204030204" pitchFamily="34" charset="0"/>
              <a:cs typeface="Times New Roman" panose="02020603050405020304" pitchFamily="18" charset="0"/>
            </a:endParaRPr>
          </a:p>
          <a:p>
            <a:pPr algn="ctr">
              <a:lnSpc>
                <a:spcPct val="107000"/>
              </a:lnSpc>
              <a:spcAft>
                <a:spcPts val="800"/>
              </a:spcAft>
              <a:buSzPts val="1000"/>
              <a:tabLst>
                <a:tab pos="2057400" algn="l"/>
              </a:tabLst>
            </a:pPr>
            <a:endParaRPr lang="fr-CA" sz="800" b="1" kern="100" dirty="0">
              <a:effectLst/>
              <a:ea typeface="Calibri" panose="020F0502020204030204" pitchFamily="34" charset="0"/>
              <a:cs typeface="Times New Roman" panose="02020603050405020304" pitchFamily="18" charset="0"/>
            </a:endParaRPr>
          </a:p>
          <a:p>
            <a:pPr algn="ctr">
              <a:lnSpc>
                <a:spcPct val="107000"/>
              </a:lnSpc>
              <a:spcAft>
                <a:spcPts val="800"/>
              </a:spcAft>
              <a:buSzPts val="1000"/>
              <a:tabLst>
                <a:tab pos="2057400" algn="l"/>
              </a:tabLst>
            </a:pPr>
            <a:endParaRPr lang="fr-CA" b="1" kern="100" dirty="0">
              <a:solidFill>
                <a:schemeClr val="accent1"/>
              </a:solidFill>
              <a:effectLst/>
              <a:latin typeface="Comic Sans MS" panose="030F0702030302020204" pitchFamily="66" charset="0"/>
              <a:ea typeface="Calibri" panose="020F0502020204030204" pitchFamily="34" charset="0"/>
              <a:cs typeface="Times New Roman" panose="02020603050405020304" pitchFamily="18" charset="0"/>
            </a:endParaRPr>
          </a:p>
          <a:p>
            <a:pPr algn="ctr">
              <a:lnSpc>
                <a:spcPct val="107000"/>
              </a:lnSpc>
              <a:spcAft>
                <a:spcPts val="800"/>
              </a:spcAft>
              <a:buSzPts val="1000"/>
              <a:tabLst>
                <a:tab pos="2057400" algn="l"/>
              </a:tabLst>
            </a:pPr>
            <a:r>
              <a:rPr lang="fr-CA" b="1" kern="100" dirty="0">
                <a:solidFill>
                  <a:schemeClr val="accent1"/>
                </a:solidFill>
                <a:effectLst/>
                <a:latin typeface="Comic Sans MS" panose="030F0702030302020204" pitchFamily="66" charset="0"/>
                <a:ea typeface="Calibri" panose="020F0502020204030204" pitchFamily="34" charset="0"/>
                <a:cs typeface="Times New Roman" panose="02020603050405020304" pitchFamily="18" charset="0"/>
              </a:rPr>
              <a:t>Meilleure option recommandée</a:t>
            </a:r>
          </a:p>
          <a:p>
            <a:pPr algn="ctr">
              <a:lnSpc>
                <a:spcPct val="107000"/>
              </a:lnSpc>
              <a:spcAft>
                <a:spcPts val="800"/>
              </a:spcAft>
              <a:buSzPts val="1000"/>
              <a:tabLst>
                <a:tab pos="2057400" algn="l"/>
              </a:tabLst>
            </a:pPr>
            <a:endParaRPr lang="en-CA" sz="800" kern="100" dirty="0">
              <a:solidFill>
                <a:schemeClr val="accent1"/>
              </a:solidFill>
              <a:effectLst/>
              <a:latin typeface="Comic Sans MS" panose="030F0702030302020204" pitchFamily="66" charset="0"/>
              <a:ea typeface="Calibri" panose="020F0502020204030204" pitchFamily="34" charset="0"/>
              <a:cs typeface="Times New Roman" panose="02020603050405020304" pitchFamily="18" charset="0"/>
            </a:endParaRPr>
          </a:p>
          <a:p>
            <a:pPr marL="914400" algn="ctr">
              <a:lnSpc>
                <a:spcPct val="107000"/>
              </a:lnSpc>
              <a:spcAft>
                <a:spcPts val="800"/>
              </a:spcAft>
            </a:pPr>
            <a:r>
              <a:rPr lang="fr-CA" sz="1600" kern="100" dirty="0">
                <a:effectLst/>
                <a:ea typeface="Calibri" panose="020F0502020204030204" pitchFamily="34" charset="0"/>
                <a:cs typeface="Times New Roman" panose="02020603050405020304" pitchFamily="18" charset="0"/>
              </a:rPr>
              <a:t>Une </a:t>
            </a:r>
            <a:r>
              <a:rPr lang="fr-CA" sz="1600" b="1" kern="100" dirty="0">
                <a:solidFill>
                  <a:schemeClr val="accent1"/>
                </a:solidFill>
                <a:effectLst/>
                <a:ea typeface="Calibri" panose="020F0502020204030204" pitchFamily="34" charset="0"/>
                <a:cs typeface="Times New Roman" panose="02020603050405020304" pitchFamily="18" charset="0"/>
              </a:rPr>
              <a:t>fusion à parité</a:t>
            </a:r>
            <a:r>
              <a:rPr lang="fr-CA" sz="1600" kern="100" dirty="0">
                <a:solidFill>
                  <a:schemeClr val="accent1"/>
                </a:solidFill>
                <a:effectLst/>
                <a:ea typeface="Calibri" panose="020F0502020204030204" pitchFamily="34" charset="0"/>
                <a:cs typeface="Times New Roman" panose="02020603050405020304" pitchFamily="18" charset="0"/>
              </a:rPr>
              <a:t> </a:t>
            </a:r>
            <a:r>
              <a:rPr lang="fr-CA" sz="1600" kern="100" dirty="0">
                <a:effectLst/>
                <a:ea typeface="Calibri" panose="020F0502020204030204" pitchFamily="34" charset="0"/>
                <a:cs typeface="Times New Roman" panose="02020603050405020304" pitchFamily="18" charset="0"/>
              </a:rPr>
              <a:t>est préférable dans ce cas précis, car elle permet d’équilibrer les forces entre les deux entités, d’assurer une meilleure intégration des cultures organisationnelles et de maximiser les synergies stratégiques.</a:t>
            </a:r>
            <a:endParaRPr lang="en-CA" sz="1600" kern="100" dirty="0">
              <a:effectLst/>
              <a:ea typeface="Calibri" panose="020F0502020204030204" pitchFamily="34" charset="0"/>
              <a:cs typeface="Times New Roman" panose="02020603050405020304" pitchFamily="18" charset="0"/>
            </a:endParaRPr>
          </a:p>
        </p:txBody>
      </p:sp>
      <p:sp>
        <p:nvSpPr>
          <p:cNvPr id="6" name="Rectangle 5">
            <a:extLst>
              <a:ext uri="{FF2B5EF4-FFF2-40B4-BE49-F238E27FC236}">
                <a16:creationId xmlns:a16="http://schemas.microsoft.com/office/drawing/2014/main" id="{93D503AB-D6EC-3636-971E-DA23906DB0D8}"/>
              </a:ext>
            </a:extLst>
          </p:cNvPr>
          <p:cNvSpPr/>
          <p:nvPr/>
        </p:nvSpPr>
        <p:spPr>
          <a:xfrm>
            <a:off x="9608820" y="6319317"/>
            <a:ext cx="1943100" cy="200025"/>
          </a:xfrm>
          <a:prstGeom prst="rect">
            <a:avLst/>
          </a:prstGeom>
          <a:solidFill>
            <a:schemeClr val="accent1"/>
          </a:solidFill>
          <a:ln>
            <a:noFill/>
          </a:ln>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endParaRPr lang="en-CA"/>
          </a:p>
        </p:txBody>
      </p:sp>
      <p:sp>
        <p:nvSpPr>
          <p:cNvPr id="7" name="Rectangle 6">
            <a:extLst>
              <a:ext uri="{FF2B5EF4-FFF2-40B4-BE49-F238E27FC236}">
                <a16:creationId xmlns:a16="http://schemas.microsoft.com/office/drawing/2014/main" id="{BA6BBB1A-3ABC-A22E-216A-C60723FCDF05}"/>
              </a:ext>
            </a:extLst>
          </p:cNvPr>
          <p:cNvSpPr/>
          <p:nvPr/>
        </p:nvSpPr>
        <p:spPr>
          <a:xfrm>
            <a:off x="640080" y="336599"/>
            <a:ext cx="1943100" cy="200025"/>
          </a:xfrm>
          <a:prstGeom prst="rect">
            <a:avLst/>
          </a:prstGeom>
          <a:solidFill>
            <a:schemeClr val="accent1"/>
          </a:solidFill>
          <a:ln>
            <a:noFill/>
          </a:ln>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endParaRPr lang="en-CA"/>
          </a:p>
        </p:txBody>
      </p:sp>
      <p:sp>
        <p:nvSpPr>
          <p:cNvPr id="2" name="Flèche : bas 1">
            <a:extLst>
              <a:ext uri="{FF2B5EF4-FFF2-40B4-BE49-F238E27FC236}">
                <a16:creationId xmlns:a16="http://schemas.microsoft.com/office/drawing/2014/main" id="{88E99D00-37B9-A982-AB57-936D50BD38CC}"/>
              </a:ext>
            </a:extLst>
          </p:cNvPr>
          <p:cNvSpPr/>
          <p:nvPr/>
        </p:nvSpPr>
        <p:spPr>
          <a:xfrm>
            <a:off x="5014912" y="3324225"/>
            <a:ext cx="738188" cy="571500"/>
          </a:xfrm>
          <a:prstGeom prst="downArrow">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a:p>
        </p:txBody>
      </p:sp>
    </p:spTree>
    <p:extLst>
      <p:ext uri="{BB962C8B-B14F-4D97-AF65-F5344CB8AC3E}">
        <p14:creationId xmlns:p14="http://schemas.microsoft.com/office/powerpoint/2010/main" val="10626857"/>
      </p:ext>
    </p:extLst>
  </p:cSld>
  <p:clrMapOvr>
    <a:masterClrMapping/>
  </p:clrMapOvr>
  <mc:AlternateContent xmlns:mc="http://schemas.openxmlformats.org/markup-compatibility/2006" xmlns:p14="http://schemas.microsoft.com/office/powerpoint/2010/main">
    <mc:Choice Requires="p14">
      <p:transition p14:dur="10" advTm="10000"/>
    </mc:Choice>
    <mc:Fallback xmlns="">
      <p:transition advTm="10000"/>
    </mc:Fallback>
  </mc:AlternateContent>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3218</TotalTime>
  <Words>3942</Words>
  <Application>Microsoft Office PowerPoint</Application>
  <PresentationFormat>Grand écran</PresentationFormat>
  <Paragraphs>355</Paragraphs>
  <Slides>24</Slides>
  <Notes>1</Notes>
  <HiddenSlides>0</HiddenSlides>
  <MMClips>0</MMClips>
  <ScaleCrop>false</ScaleCrop>
  <HeadingPairs>
    <vt:vector size="6" baseType="variant">
      <vt:variant>
        <vt:lpstr>Polices utilisées</vt:lpstr>
      </vt:variant>
      <vt:variant>
        <vt:i4>9</vt:i4>
      </vt:variant>
      <vt:variant>
        <vt:lpstr>Thème</vt:lpstr>
      </vt:variant>
      <vt:variant>
        <vt:i4>1</vt:i4>
      </vt:variant>
      <vt:variant>
        <vt:lpstr>Titres des diapositives</vt:lpstr>
      </vt:variant>
      <vt:variant>
        <vt:i4>24</vt:i4>
      </vt:variant>
    </vt:vector>
  </HeadingPairs>
  <TitlesOfParts>
    <vt:vector size="34" baseType="lpstr">
      <vt:lpstr>Aptos</vt:lpstr>
      <vt:lpstr>Aptos Display</vt:lpstr>
      <vt:lpstr>Arial</vt:lpstr>
      <vt:lpstr>Calibri</vt:lpstr>
      <vt:lpstr>Comic Sans MS</vt:lpstr>
      <vt:lpstr>Courier New</vt:lpstr>
      <vt:lpstr>Lato Light</vt:lpstr>
      <vt:lpstr>Symbol</vt:lpstr>
      <vt:lpstr>Wingdings</vt:lpstr>
      <vt:lpstr>Thème Office</vt:lpstr>
      <vt:lpstr>Plan de fusion-acquisition:  Publicitaire &amp; Maison d’édition</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Christian Andrianasolo</dc:creator>
  <cp:lastModifiedBy>Sandrah Rajaonson</cp:lastModifiedBy>
  <cp:revision>17</cp:revision>
  <dcterms:created xsi:type="dcterms:W3CDTF">2024-12-28T18:39:10Z</dcterms:created>
  <dcterms:modified xsi:type="dcterms:W3CDTF">2025-02-23T21:44:38Z</dcterms:modified>
</cp:coreProperties>
</file>